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1"/>
  </p:notesMasterIdLst>
  <p:sldIdLst>
    <p:sldId id="298" r:id="rId5"/>
    <p:sldId id="301" r:id="rId6"/>
    <p:sldId id="306" r:id="rId7"/>
    <p:sldId id="307" r:id="rId8"/>
    <p:sldId id="257" r:id="rId9"/>
    <p:sldId id="308" r:id="rId10"/>
    <p:sldId id="309" r:id="rId11"/>
    <p:sldId id="310" r:id="rId12"/>
    <p:sldId id="316" r:id="rId13"/>
    <p:sldId id="311" r:id="rId14"/>
    <p:sldId id="312" r:id="rId15"/>
    <p:sldId id="313" r:id="rId16"/>
    <p:sldId id="314" r:id="rId17"/>
    <p:sldId id="315" r:id="rId18"/>
    <p:sldId id="317" r:id="rId19"/>
    <p:sldId id="31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3EC4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802530-455A-4A16-808F-BE07143AAC15}" v="48" dt="2025-11-17T12:39:34.02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19" autoAdjust="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teek Gupta" userId="1f5c96cc53688e7e" providerId="LiveId" clId="{EA634D7B-EA85-411B-B3A7-515D3BE091B7}"/>
    <pc:docChg chg="undo custSel addSld modSld sldOrd">
      <pc:chgData name="Prateek Gupta" userId="1f5c96cc53688e7e" providerId="LiveId" clId="{EA634D7B-EA85-411B-B3A7-515D3BE091B7}" dt="2025-11-17T12:41:01.960" v="3212" actId="113"/>
      <pc:docMkLst>
        <pc:docMk/>
      </pc:docMkLst>
      <pc:sldChg chg="addSp delSp modSp add mod">
        <pc:chgData name="Prateek Gupta" userId="1f5c96cc53688e7e" providerId="LiveId" clId="{EA634D7B-EA85-411B-B3A7-515D3BE091B7}" dt="2025-11-17T12:33:57.548" v="3105" actId="403"/>
        <pc:sldMkLst>
          <pc:docMk/>
          <pc:sldMk cId="2895614634" sldId="257"/>
        </pc:sldMkLst>
        <pc:spChg chg="mod">
          <ac:chgData name="Prateek Gupta" userId="1f5c96cc53688e7e" providerId="LiveId" clId="{EA634D7B-EA85-411B-B3A7-515D3BE091B7}" dt="2025-11-17T12:25:12.406" v="2990" actId="208"/>
          <ac:spMkLst>
            <pc:docMk/>
            <pc:sldMk cId="2895614634" sldId="257"/>
            <ac:spMk id="5" creationId="{E77A68C3-2471-4E11-958A-25DB1C3E8D0C}"/>
          </ac:spMkLst>
        </pc:spChg>
        <pc:spChg chg="mod">
          <ac:chgData name="Prateek Gupta" userId="1f5c96cc53688e7e" providerId="LiveId" clId="{EA634D7B-EA85-411B-B3A7-515D3BE091B7}" dt="2025-11-17T12:25:12.406" v="2990" actId="208"/>
          <ac:spMkLst>
            <pc:docMk/>
            <pc:sldMk cId="2895614634" sldId="257"/>
            <ac:spMk id="6" creationId="{6A296BF2-6149-4268-9507-0ACDB1F69A69}"/>
          </ac:spMkLst>
        </pc:spChg>
        <pc:spChg chg="mod">
          <ac:chgData name="Prateek Gupta" userId="1f5c96cc53688e7e" providerId="LiveId" clId="{EA634D7B-EA85-411B-B3A7-515D3BE091B7}" dt="2025-11-17T12:25:12.406" v="2990" actId="208"/>
          <ac:spMkLst>
            <pc:docMk/>
            <pc:sldMk cId="2895614634" sldId="257"/>
            <ac:spMk id="8" creationId="{D887C3D7-2AA6-4225-AECE-3EB0A895C382}"/>
          </ac:spMkLst>
        </pc:spChg>
        <pc:spChg chg="del">
          <ac:chgData name="Prateek Gupta" userId="1f5c96cc53688e7e" providerId="LiveId" clId="{EA634D7B-EA85-411B-B3A7-515D3BE091B7}" dt="2025-11-17T12:18:47.220" v="2902" actId="478"/>
          <ac:spMkLst>
            <pc:docMk/>
            <pc:sldMk cId="2895614634" sldId="257"/>
            <ac:spMk id="10" creationId="{10F53CF9-A794-4C17-BFF3-634EB2009D02}"/>
          </ac:spMkLst>
        </pc:spChg>
        <pc:spChg chg="mod">
          <ac:chgData name="Prateek Gupta" userId="1f5c96cc53688e7e" providerId="LiveId" clId="{EA634D7B-EA85-411B-B3A7-515D3BE091B7}" dt="2025-11-17T12:31:57.774" v="3055" actId="207"/>
          <ac:spMkLst>
            <pc:docMk/>
            <pc:sldMk cId="2895614634" sldId="257"/>
            <ac:spMk id="11" creationId="{55ED08E0-1BAA-40F2-937A-C00816D4E85A}"/>
          </ac:spMkLst>
        </pc:spChg>
        <pc:spChg chg="mod">
          <ac:chgData name="Prateek Gupta" userId="1f5c96cc53688e7e" providerId="LiveId" clId="{EA634D7B-EA85-411B-B3A7-515D3BE091B7}" dt="2025-11-17T12:25:12.406" v="2990" actId="208"/>
          <ac:spMkLst>
            <pc:docMk/>
            <pc:sldMk cId="2895614634" sldId="257"/>
            <ac:spMk id="12" creationId="{E15137B2-4697-45A3-B187-C5A8C7DFCB4C}"/>
          </ac:spMkLst>
        </pc:spChg>
        <pc:spChg chg="mod">
          <ac:chgData name="Prateek Gupta" userId="1f5c96cc53688e7e" providerId="LiveId" clId="{EA634D7B-EA85-411B-B3A7-515D3BE091B7}" dt="2025-11-17T12:31:34.977" v="3052" actId="2711"/>
          <ac:spMkLst>
            <pc:docMk/>
            <pc:sldMk cId="2895614634" sldId="257"/>
            <ac:spMk id="27" creationId="{B58AFE79-ED16-4FC5-80D2-AE1E14EC0E31}"/>
          </ac:spMkLst>
        </pc:spChg>
        <pc:spChg chg="add del mod">
          <ac:chgData name="Prateek Gupta" userId="1f5c96cc53688e7e" providerId="LiveId" clId="{EA634D7B-EA85-411B-B3A7-515D3BE091B7}" dt="2025-11-17T12:33:45.694" v="3101"/>
          <ac:spMkLst>
            <pc:docMk/>
            <pc:sldMk cId="2895614634" sldId="257"/>
            <ac:spMk id="41" creationId="{71B968EA-18D8-AD71-6CAA-20978454FCC4}"/>
          </ac:spMkLst>
        </pc:spChg>
        <pc:spChg chg="add mod">
          <ac:chgData name="Prateek Gupta" userId="1f5c96cc53688e7e" providerId="LiveId" clId="{EA634D7B-EA85-411B-B3A7-515D3BE091B7}" dt="2025-11-17T12:33:57.548" v="3105" actId="403"/>
          <ac:spMkLst>
            <pc:docMk/>
            <pc:sldMk cId="2895614634" sldId="257"/>
            <ac:spMk id="43" creationId="{9DCDF318-035A-D773-59C3-850B6F7FAB2E}"/>
          </ac:spMkLst>
        </pc:spChg>
        <pc:spChg chg="mod">
          <ac:chgData name="Prateek Gupta" userId="1f5c96cc53688e7e" providerId="LiveId" clId="{EA634D7B-EA85-411B-B3A7-515D3BE091B7}" dt="2025-11-17T12:31:28.957" v="3051" actId="207"/>
          <ac:spMkLst>
            <pc:docMk/>
            <pc:sldMk cId="2895614634" sldId="257"/>
            <ac:spMk id="83" creationId="{805C403F-6F89-4A1B-858A-D1DE5CA54DC3}"/>
          </ac:spMkLst>
        </pc:spChg>
        <pc:spChg chg="mod">
          <ac:chgData name="Prateek Gupta" userId="1f5c96cc53688e7e" providerId="LiveId" clId="{EA634D7B-EA85-411B-B3A7-515D3BE091B7}" dt="2025-11-17T12:25:12.406" v="2990" actId="208"/>
          <ac:spMkLst>
            <pc:docMk/>
            <pc:sldMk cId="2895614634" sldId="257"/>
            <ac:spMk id="84" creationId="{D48DF2A9-0EE2-4564-89DA-DD921AE14953}"/>
          </ac:spMkLst>
        </pc:spChg>
        <pc:spChg chg="mod">
          <ac:chgData name="Prateek Gupta" userId="1f5c96cc53688e7e" providerId="LiveId" clId="{EA634D7B-EA85-411B-B3A7-515D3BE091B7}" dt="2025-11-17T12:25:12.406" v="2990" actId="208"/>
          <ac:spMkLst>
            <pc:docMk/>
            <pc:sldMk cId="2895614634" sldId="257"/>
            <ac:spMk id="85" creationId="{4F2CE2FB-E5B2-410D-B1F6-C900DCA64838}"/>
          </ac:spMkLst>
        </pc:spChg>
        <pc:grpChg chg="del mod">
          <ac:chgData name="Prateek Gupta" userId="1f5c96cc53688e7e" providerId="LiveId" clId="{EA634D7B-EA85-411B-B3A7-515D3BE091B7}" dt="2025-11-17T12:27:52.777" v="3007"/>
          <ac:grpSpMkLst>
            <pc:docMk/>
            <pc:sldMk cId="2895614634" sldId="257"/>
            <ac:grpSpMk id="21" creationId="{41873E4A-25F6-104A-3966-309E7D006F69}"/>
          </ac:grpSpMkLst>
        </pc:grpChg>
        <pc:grpChg chg="mod">
          <ac:chgData name="Prateek Gupta" userId="1f5c96cc53688e7e" providerId="LiveId" clId="{EA634D7B-EA85-411B-B3A7-515D3BE091B7}" dt="2025-11-17T12:27:52.777" v="3007"/>
          <ac:grpSpMkLst>
            <pc:docMk/>
            <pc:sldMk cId="2895614634" sldId="257"/>
            <ac:grpSpMk id="26" creationId="{E18E92CE-3E8B-0634-C6D1-3E90F9E29497}"/>
          </ac:grpSpMkLst>
        </pc:grpChg>
        <pc:grpChg chg="add del">
          <ac:chgData name="Prateek Gupta" userId="1f5c96cc53688e7e" providerId="LiveId" clId="{EA634D7B-EA85-411B-B3A7-515D3BE091B7}" dt="2025-11-17T12:18:52.469" v="2904" actId="478"/>
          <ac:grpSpMkLst>
            <pc:docMk/>
            <pc:sldMk cId="2895614634" sldId="257"/>
            <ac:grpSpMk id="90" creationId="{567226E7-6A3D-4D83-8EE7-37E4A00F67C2}"/>
          </ac:grpSpMkLst>
        </pc:grpChg>
        <pc:inkChg chg="add">
          <ac:chgData name="Prateek Gupta" userId="1f5c96cc53688e7e" providerId="LiveId" clId="{EA634D7B-EA85-411B-B3A7-515D3BE091B7}" dt="2025-11-17T12:27:20.695" v="2996" actId="9405"/>
          <ac:inkMkLst>
            <pc:docMk/>
            <pc:sldMk cId="2895614634" sldId="257"/>
            <ac:inkMk id="13" creationId="{F05C9A7D-0FB2-A380-EEE4-A8A4F489446C}"/>
          </ac:inkMkLst>
        </pc:inkChg>
        <pc:inkChg chg="add del">
          <ac:chgData name="Prateek Gupta" userId="1f5c96cc53688e7e" providerId="LiveId" clId="{EA634D7B-EA85-411B-B3A7-515D3BE091B7}" dt="2025-11-17T12:27:26.516" v="2998"/>
          <ac:inkMkLst>
            <pc:docMk/>
            <pc:sldMk cId="2895614634" sldId="257"/>
            <ac:inkMk id="14" creationId="{0B3CCFDD-70E0-D453-33A3-016CB478758A}"/>
          </ac:inkMkLst>
        </pc:inkChg>
        <pc:inkChg chg="add">
          <ac:chgData name="Prateek Gupta" userId="1f5c96cc53688e7e" providerId="LiveId" clId="{EA634D7B-EA85-411B-B3A7-515D3BE091B7}" dt="2025-11-17T12:27:26.516" v="2998"/>
          <ac:inkMkLst>
            <pc:docMk/>
            <pc:sldMk cId="2895614634" sldId="257"/>
            <ac:inkMk id="16" creationId="{077CB7AE-AA30-C00D-8353-416461341178}"/>
          </ac:inkMkLst>
        </pc:inkChg>
        <pc:inkChg chg="add mod">
          <ac:chgData name="Prateek Gupta" userId="1f5c96cc53688e7e" providerId="LiveId" clId="{EA634D7B-EA85-411B-B3A7-515D3BE091B7}" dt="2025-11-17T12:27:52.777" v="3007"/>
          <ac:inkMkLst>
            <pc:docMk/>
            <pc:sldMk cId="2895614634" sldId="257"/>
            <ac:inkMk id="17" creationId="{41920A0A-2D39-F731-E1AF-315522E5A989}"/>
          </ac:inkMkLst>
        </pc:inkChg>
        <pc:inkChg chg="add mod">
          <ac:chgData name="Prateek Gupta" userId="1f5c96cc53688e7e" providerId="LiveId" clId="{EA634D7B-EA85-411B-B3A7-515D3BE091B7}" dt="2025-11-17T12:27:52.777" v="3007"/>
          <ac:inkMkLst>
            <pc:docMk/>
            <pc:sldMk cId="2895614634" sldId="257"/>
            <ac:inkMk id="18" creationId="{335082A8-4AFD-2855-CCFE-C6116E321425}"/>
          </ac:inkMkLst>
        </pc:inkChg>
        <pc:inkChg chg="add mod">
          <ac:chgData name="Prateek Gupta" userId="1f5c96cc53688e7e" providerId="LiveId" clId="{EA634D7B-EA85-411B-B3A7-515D3BE091B7}" dt="2025-11-17T12:27:52.777" v="3007"/>
          <ac:inkMkLst>
            <pc:docMk/>
            <pc:sldMk cId="2895614634" sldId="257"/>
            <ac:inkMk id="20" creationId="{552BB316-4E90-D486-2A4F-439A0432AA85}"/>
          </ac:inkMkLst>
        </pc:inkChg>
        <pc:inkChg chg="add del">
          <ac:chgData name="Prateek Gupta" userId="1f5c96cc53688e7e" providerId="LiveId" clId="{EA634D7B-EA85-411B-B3A7-515D3BE091B7}" dt="2025-11-17T12:27:42.819" v="3004" actId="9405"/>
          <ac:inkMkLst>
            <pc:docMk/>
            <pc:sldMk cId="2895614634" sldId="257"/>
            <ac:inkMk id="22" creationId="{889122B4-68DE-806F-6F2C-DF861932F426}"/>
          </ac:inkMkLst>
        </pc:inkChg>
        <pc:inkChg chg="add mod">
          <ac:chgData name="Prateek Gupta" userId="1f5c96cc53688e7e" providerId="LiveId" clId="{EA634D7B-EA85-411B-B3A7-515D3BE091B7}" dt="2025-11-17T12:27:52.777" v="3007"/>
          <ac:inkMkLst>
            <pc:docMk/>
            <pc:sldMk cId="2895614634" sldId="257"/>
            <ac:inkMk id="23" creationId="{C0B9B1E7-F760-2C77-27C6-FDCAEAD49F0E}"/>
          </ac:inkMkLst>
        </pc:inkChg>
        <pc:inkChg chg="add mod">
          <ac:chgData name="Prateek Gupta" userId="1f5c96cc53688e7e" providerId="LiveId" clId="{EA634D7B-EA85-411B-B3A7-515D3BE091B7}" dt="2025-11-17T12:27:52.777" v="3007"/>
          <ac:inkMkLst>
            <pc:docMk/>
            <pc:sldMk cId="2895614634" sldId="257"/>
            <ac:inkMk id="25" creationId="{62375F27-DF7D-8997-57D2-E88D13BC9659}"/>
          </ac:inkMkLst>
        </pc:inkChg>
        <pc:cxnChg chg="add mod">
          <ac:chgData name="Prateek Gupta" userId="1f5c96cc53688e7e" providerId="LiveId" clId="{EA634D7B-EA85-411B-B3A7-515D3BE091B7}" dt="2025-11-17T12:22:44.662" v="2971" actId="208"/>
          <ac:cxnSpMkLst>
            <pc:docMk/>
            <pc:sldMk cId="2895614634" sldId="257"/>
            <ac:cxnSpMk id="7" creationId="{CA45C8D9-00D9-C1F3-69F0-1711DC22F011}"/>
          </ac:cxnSpMkLst>
        </pc:cxnChg>
        <pc:cxnChg chg="mod">
          <ac:chgData name="Prateek Gupta" userId="1f5c96cc53688e7e" providerId="LiveId" clId="{EA634D7B-EA85-411B-B3A7-515D3BE091B7}" dt="2025-11-17T12:23:01.843" v="2973" actId="1582"/>
          <ac:cxnSpMkLst>
            <pc:docMk/>
            <pc:sldMk cId="2895614634" sldId="257"/>
            <ac:cxnSpMk id="19" creationId="{1C31EFC2-EB97-45C6-8636-AB49F0717B18}"/>
          </ac:cxnSpMkLst>
        </pc:cxnChg>
        <pc:cxnChg chg="mod">
          <ac:chgData name="Prateek Gupta" userId="1f5c96cc53688e7e" providerId="LiveId" clId="{EA634D7B-EA85-411B-B3A7-515D3BE091B7}" dt="2025-11-17T12:23:24.013" v="2975" actId="1582"/>
          <ac:cxnSpMkLst>
            <pc:docMk/>
            <pc:sldMk cId="2895614634" sldId="257"/>
            <ac:cxnSpMk id="24" creationId="{8A6CD034-CAC7-45AF-BFA1-935C39E5875E}"/>
          </ac:cxnSpMkLst>
        </pc:cxnChg>
        <pc:cxnChg chg="mod">
          <ac:chgData name="Prateek Gupta" userId="1f5c96cc53688e7e" providerId="LiveId" clId="{EA634D7B-EA85-411B-B3A7-515D3BE091B7}" dt="2025-11-17T12:26:22.597" v="2995" actId="1582"/>
          <ac:cxnSpMkLst>
            <pc:docMk/>
            <pc:sldMk cId="2895614634" sldId="257"/>
            <ac:cxnSpMk id="29" creationId="{5635C18E-5B59-4CD0-A0B2-693EC7EC34C2}"/>
          </ac:cxnSpMkLst>
        </pc:cxnChg>
        <pc:cxnChg chg="mod">
          <ac:chgData name="Prateek Gupta" userId="1f5c96cc53688e7e" providerId="LiveId" clId="{EA634D7B-EA85-411B-B3A7-515D3BE091B7}" dt="2025-11-17T12:26:10.603" v="2994" actId="1582"/>
          <ac:cxnSpMkLst>
            <pc:docMk/>
            <pc:sldMk cId="2895614634" sldId="257"/>
            <ac:cxnSpMk id="30" creationId="{BE5571A8-F22E-4359-A1DB-5B6A98298ADC}"/>
          </ac:cxnSpMkLst>
        </pc:cxnChg>
        <pc:cxnChg chg="add mod">
          <ac:chgData name="Prateek Gupta" userId="1f5c96cc53688e7e" providerId="LiveId" clId="{EA634D7B-EA85-411B-B3A7-515D3BE091B7}" dt="2025-11-17T12:29:28.496" v="3017" actId="208"/>
          <ac:cxnSpMkLst>
            <pc:docMk/>
            <pc:sldMk cId="2895614634" sldId="257"/>
            <ac:cxnSpMk id="31" creationId="{9CE92800-2598-4727-7DAF-F29BD93F908B}"/>
          </ac:cxnSpMkLst>
        </pc:cxnChg>
        <pc:cxnChg chg="add del">
          <ac:chgData name="Prateek Gupta" userId="1f5c96cc53688e7e" providerId="LiveId" clId="{EA634D7B-EA85-411B-B3A7-515D3BE091B7}" dt="2025-11-17T12:29:38.409" v="3019" actId="11529"/>
          <ac:cxnSpMkLst>
            <pc:docMk/>
            <pc:sldMk cId="2895614634" sldId="257"/>
            <ac:cxnSpMk id="35" creationId="{242915C1-7598-03D8-F9AB-67CF82E3FEDD}"/>
          </ac:cxnSpMkLst>
        </pc:cxnChg>
        <pc:cxnChg chg="add mod">
          <ac:chgData name="Prateek Gupta" userId="1f5c96cc53688e7e" providerId="LiveId" clId="{EA634D7B-EA85-411B-B3A7-515D3BE091B7}" dt="2025-11-17T12:30:02.064" v="3025" actId="14100"/>
          <ac:cxnSpMkLst>
            <pc:docMk/>
            <pc:sldMk cId="2895614634" sldId="257"/>
            <ac:cxnSpMk id="37" creationId="{1CE5E0B6-0E5E-C2ED-4EF8-A35736D2758C}"/>
          </ac:cxnSpMkLst>
        </pc:cxnChg>
        <pc:cxnChg chg="mod">
          <ac:chgData name="Prateek Gupta" userId="1f5c96cc53688e7e" providerId="LiveId" clId="{EA634D7B-EA85-411B-B3A7-515D3BE091B7}" dt="2025-11-17T12:25:33.170" v="2992" actId="1582"/>
          <ac:cxnSpMkLst>
            <pc:docMk/>
            <pc:sldMk cId="2895614634" sldId="257"/>
            <ac:cxnSpMk id="42" creationId="{DC34AECD-7C15-495B-A99C-10D6AE144E89}"/>
          </ac:cxnSpMkLst>
        </pc:cxnChg>
        <pc:cxnChg chg="mod">
          <ac:chgData name="Prateek Gupta" userId="1f5c96cc53688e7e" providerId="LiveId" clId="{EA634D7B-EA85-411B-B3A7-515D3BE091B7}" dt="2025-11-17T12:28:43.073" v="3011" actId="1582"/>
          <ac:cxnSpMkLst>
            <pc:docMk/>
            <pc:sldMk cId="2895614634" sldId="257"/>
            <ac:cxnSpMk id="51" creationId="{F82FE1B0-CF0B-4E84-AE91-9F75368EB960}"/>
          </ac:cxnSpMkLst>
        </pc:cxnChg>
        <pc:cxnChg chg="mod">
          <ac:chgData name="Prateek Gupta" userId="1f5c96cc53688e7e" providerId="LiveId" clId="{EA634D7B-EA85-411B-B3A7-515D3BE091B7}" dt="2025-11-17T12:25:12.406" v="2990" actId="208"/>
          <ac:cxnSpMkLst>
            <pc:docMk/>
            <pc:sldMk cId="2895614634" sldId="257"/>
            <ac:cxnSpMk id="58" creationId="{7F9867A0-EF98-45D3-B0E1-3DD556B76250}"/>
          </ac:cxnSpMkLst>
        </pc:cxnChg>
        <pc:cxnChg chg="del">
          <ac:chgData name="Prateek Gupta" userId="1f5c96cc53688e7e" providerId="LiveId" clId="{EA634D7B-EA85-411B-B3A7-515D3BE091B7}" dt="2025-11-17T12:19:07.744" v="2908" actId="478"/>
          <ac:cxnSpMkLst>
            <pc:docMk/>
            <pc:sldMk cId="2895614634" sldId="257"/>
            <ac:cxnSpMk id="76" creationId="{1D7B9F5B-743D-4372-A3CA-09999E1723ED}"/>
          </ac:cxnSpMkLst>
        </pc:cxnChg>
        <pc:cxnChg chg="del">
          <ac:chgData name="Prateek Gupta" userId="1f5c96cc53688e7e" providerId="LiveId" clId="{EA634D7B-EA85-411B-B3A7-515D3BE091B7}" dt="2025-11-17T12:18:59.439" v="2906" actId="478"/>
          <ac:cxnSpMkLst>
            <pc:docMk/>
            <pc:sldMk cId="2895614634" sldId="257"/>
            <ac:cxnSpMk id="78" creationId="{FDB03E5C-1918-48FA-A2A7-9525F573B859}"/>
          </ac:cxnSpMkLst>
        </pc:cxnChg>
        <pc:cxnChg chg="del mod">
          <ac:chgData name="Prateek Gupta" userId="1f5c96cc53688e7e" providerId="LiveId" clId="{EA634D7B-EA85-411B-B3A7-515D3BE091B7}" dt="2025-11-17T12:18:57.346" v="2905" actId="478"/>
          <ac:cxnSpMkLst>
            <pc:docMk/>
            <pc:sldMk cId="2895614634" sldId="257"/>
            <ac:cxnSpMk id="80" creationId="{527E7CAC-7819-4050-8635-B6EC0C4067F5}"/>
          </ac:cxnSpMkLst>
        </pc:cxnChg>
      </pc:sldChg>
      <pc:sldChg chg="addSp modSp mod">
        <pc:chgData name="Prateek Gupta" userId="1f5c96cc53688e7e" providerId="LiveId" clId="{EA634D7B-EA85-411B-B3A7-515D3BE091B7}" dt="2025-11-17T05:12:39.608" v="649" actId="20577"/>
        <pc:sldMkLst>
          <pc:docMk/>
          <pc:sldMk cId="3758306374" sldId="311"/>
        </pc:sldMkLst>
        <pc:spChg chg="mod">
          <ac:chgData name="Prateek Gupta" userId="1f5c96cc53688e7e" providerId="LiveId" clId="{EA634D7B-EA85-411B-B3A7-515D3BE091B7}" dt="2025-11-17T05:12:39.608" v="649" actId="20577"/>
          <ac:spMkLst>
            <pc:docMk/>
            <pc:sldMk cId="3758306374" sldId="311"/>
            <ac:spMk id="2" creationId="{49725051-981E-8480-AF22-1A59CAEEB622}"/>
          </ac:spMkLst>
        </pc:spChg>
        <pc:spChg chg="add mod">
          <ac:chgData name="Prateek Gupta" userId="1f5c96cc53688e7e" providerId="LiveId" clId="{EA634D7B-EA85-411B-B3A7-515D3BE091B7}" dt="2025-11-17T05:06:36.542" v="590" actId="1076"/>
          <ac:spMkLst>
            <pc:docMk/>
            <pc:sldMk cId="3758306374" sldId="311"/>
            <ac:spMk id="5" creationId="{6B75124C-BF61-9C1D-6886-AEBC5504CFE0}"/>
          </ac:spMkLst>
        </pc:spChg>
        <pc:spChg chg="mod">
          <ac:chgData name="Prateek Gupta" userId="1f5c96cc53688e7e" providerId="LiveId" clId="{EA634D7B-EA85-411B-B3A7-515D3BE091B7}" dt="2025-11-17T05:03:22.604" v="419" actId="1076"/>
          <ac:spMkLst>
            <pc:docMk/>
            <pc:sldMk cId="3758306374" sldId="311"/>
            <ac:spMk id="7" creationId="{E5E52A40-8827-9DDF-379C-42A4BB5ED333}"/>
          </ac:spMkLst>
        </pc:spChg>
        <pc:spChg chg="add mod">
          <ac:chgData name="Prateek Gupta" userId="1f5c96cc53688e7e" providerId="LiveId" clId="{EA634D7B-EA85-411B-B3A7-515D3BE091B7}" dt="2025-11-17T05:08:37.258" v="615" actId="2711"/>
          <ac:spMkLst>
            <pc:docMk/>
            <pc:sldMk cId="3758306374" sldId="311"/>
            <ac:spMk id="9" creationId="{906EF4BD-27A4-7C13-FF50-BF7C19C273B6}"/>
          </ac:spMkLst>
        </pc:spChg>
        <pc:picChg chg="add mod">
          <ac:chgData name="Prateek Gupta" userId="1f5c96cc53688e7e" providerId="LiveId" clId="{EA634D7B-EA85-411B-B3A7-515D3BE091B7}" dt="2025-11-17T05:08:41.680" v="616" actId="1076"/>
          <ac:picMkLst>
            <pc:docMk/>
            <pc:sldMk cId="3758306374" sldId="311"/>
            <ac:picMk id="4" creationId="{50436A49-3361-4F2C-404C-AB7B54F79A84}"/>
          </ac:picMkLst>
        </pc:picChg>
        <pc:picChg chg="add mod">
          <ac:chgData name="Prateek Gupta" userId="1f5c96cc53688e7e" providerId="LiveId" clId="{EA634D7B-EA85-411B-B3A7-515D3BE091B7}" dt="2025-11-17T05:07:03.939" v="597" actId="14100"/>
          <ac:picMkLst>
            <pc:docMk/>
            <pc:sldMk cId="3758306374" sldId="311"/>
            <ac:picMk id="8" creationId="{28091C0A-0497-B122-115F-948F8AED0B08}"/>
          </ac:picMkLst>
        </pc:picChg>
      </pc:sldChg>
      <pc:sldChg chg="addSp delSp modSp add mod ord">
        <pc:chgData name="Prateek Gupta" userId="1f5c96cc53688e7e" providerId="LiveId" clId="{EA634D7B-EA85-411B-B3A7-515D3BE091B7}" dt="2025-11-17T05:11:44.180" v="646" actId="1076"/>
        <pc:sldMkLst>
          <pc:docMk/>
          <pc:sldMk cId="3484602004" sldId="312"/>
        </pc:sldMkLst>
        <pc:spChg chg="del">
          <ac:chgData name="Prateek Gupta" userId="1f5c96cc53688e7e" providerId="LiveId" clId="{EA634D7B-EA85-411B-B3A7-515D3BE091B7}" dt="2025-11-17T05:09:20.251" v="620" actId="21"/>
          <ac:spMkLst>
            <pc:docMk/>
            <pc:sldMk cId="3484602004" sldId="312"/>
            <ac:spMk id="2" creationId="{B3F292F7-C66D-D029-38FE-97CA1FE6B12E}"/>
          </ac:spMkLst>
        </pc:spChg>
        <pc:spChg chg="add del mod">
          <ac:chgData name="Prateek Gupta" userId="1f5c96cc53688e7e" providerId="LiveId" clId="{EA634D7B-EA85-411B-B3A7-515D3BE091B7}" dt="2025-11-17T05:09:24.384" v="621" actId="21"/>
          <ac:spMkLst>
            <pc:docMk/>
            <pc:sldMk cId="3484602004" sldId="312"/>
            <ac:spMk id="5" creationId="{20B71BD4-2B07-4F5B-B244-0ED65E2FD857}"/>
          </ac:spMkLst>
        </pc:spChg>
        <pc:spChg chg="add del mod">
          <ac:chgData name="Prateek Gupta" userId="1f5c96cc53688e7e" providerId="LiveId" clId="{EA634D7B-EA85-411B-B3A7-515D3BE091B7}" dt="2025-11-17T05:09:29.600" v="623" actId="21"/>
          <ac:spMkLst>
            <pc:docMk/>
            <pc:sldMk cId="3484602004" sldId="312"/>
            <ac:spMk id="7" creationId="{FE5428CD-D6E7-DA85-792D-CF444145C1D2}"/>
          </ac:spMkLst>
        </pc:spChg>
        <pc:spChg chg="add mod">
          <ac:chgData name="Prateek Gupta" userId="1f5c96cc53688e7e" providerId="LiveId" clId="{EA634D7B-EA85-411B-B3A7-515D3BE091B7}" dt="2025-11-17T05:11:44.180" v="646" actId="1076"/>
          <ac:spMkLst>
            <pc:docMk/>
            <pc:sldMk cId="3484602004" sldId="312"/>
            <ac:spMk id="10" creationId="{846A4861-D1AA-DC55-F5BE-115B420CC6D5}"/>
          </ac:spMkLst>
        </pc:spChg>
        <pc:graphicFrameChg chg="del">
          <ac:chgData name="Prateek Gupta" userId="1f5c96cc53688e7e" providerId="LiveId" clId="{EA634D7B-EA85-411B-B3A7-515D3BE091B7}" dt="2025-11-17T05:09:27.285" v="622" actId="21"/>
          <ac:graphicFrameMkLst>
            <pc:docMk/>
            <pc:sldMk cId="3484602004" sldId="312"/>
            <ac:graphicFrameMk id="3" creationId="{0B4C0490-BB0E-6163-FAA5-339B687AB85B}"/>
          </ac:graphicFrameMkLst>
        </pc:graphicFrameChg>
        <pc:picChg chg="add mod">
          <ac:chgData name="Prateek Gupta" userId="1f5c96cc53688e7e" providerId="LiveId" clId="{EA634D7B-EA85-411B-B3A7-515D3BE091B7}" dt="2025-11-17T05:11:38.182" v="645" actId="1076"/>
          <ac:picMkLst>
            <pc:docMk/>
            <pc:sldMk cId="3484602004" sldId="312"/>
            <ac:picMk id="9" creationId="{432D94CD-3A26-6F64-DF9E-FE82D29A6D02}"/>
          </ac:picMkLst>
        </pc:picChg>
      </pc:sldChg>
      <pc:sldChg chg="addSp delSp modSp add mod">
        <pc:chgData name="Prateek Gupta" userId="1f5c96cc53688e7e" providerId="LiveId" clId="{EA634D7B-EA85-411B-B3A7-515D3BE091B7}" dt="2025-11-17T05:23:31.087" v="1272" actId="1076"/>
        <pc:sldMkLst>
          <pc:docMk/>
          <pc:sldMk cId="2319926033" sldId="313"/>
        </pc:sldMkLst>
        <pc:spChg chg="add mod">
          <ac:chgData name="Prateek Gupta" userId="1f5c96cc53688e7e" providerId="LiveId" clId="{EA634D7B-EA85-411B-B3A7-515D3BE091B7}" dt="2025-11-17T05:13:08.805" v="673" actId="20577"/>
          <ac:spMkLst>
            <pc:docMk/>
            <pc:sldMk cId="2319926033" sldId="313"/>
            <ac:spMk id="2" creationId="{4AF1DF6F-7D6F-065F-E759-5AF94F333867}"/>
          </ac:spMkLst>
        </pc:spChg>
        <pc:spChg chg="add mod">
          <ac:chgData name="Prateek Gupta" userId="1f5c96cc53688e7e" providerId="LiveId" clId="{EA634D7B-EA85-411B-B3A7-515D3BE091B7}" dt="2025-11-17T05:16:21.042" v="884" actId="1076"/>
          <ac:spMkLst>
            <pc:docMk/>
            <pc:sldMk cId="2319926033" sldId="313"/>
            <ac:spMk id="3" creationId="{36C81B15-4240-F802-5E27-983145227A2D}"/>
          </ac:spMkLst>
        </pc:spChg>
        <pc:spChg chg="add del mod">
          <ac:chgData name="Prateek Gupta" userId="1f5c96cc53688e7e" providerId="LiveId" clId="{EA634D7B-EA85-411B-B3A7-515D3BE091B7}" dt="2025-11-17T05:23:31.087" v="1272" actId="1076"/>
          <ac:spMkLst>
            <pc:docMk/>
            <pc:sldMk cId="2319926033" sldId="313"/>
            <ac:spMk id="6" creationId="{4ED20470-13C9-501C-5805-2EFD0F82BD82}"/>
          </ac:spMkLst>
        </pc:spChg>
        <pc:picChg chg="add mod">
          <ac:chgData name="Prateek Gupta" userId="1f5c96cc53688e7e" providerId="LiveId" clId="{EA634D7B-EA85-411B-B3A7-515D3BE091B7}" dt="2025-11-17T05:23:27.871" v="1271" actId="1076"/>
          <ac:picMkLst>
            <pc:docMk/>
            <pc:sldMk cId="2319926033" sldId="313"/>
            <ac:picMk id="5" creationId="{D59A9B6A-D897-5BCA-6D97-A1942037A775}"/>
          </ac:picMkLst>
        </pc:picChg>
      </pc:sldChg>
      <pc:sldChg chg="addSp delSp modSp add mod">
        <pc:chgData name="Prateek Gupta" userId="1f5c96cc53688e7e" providerId="LiveId" clId="{EA634D7B-EA85-411B-B3A7-515D3BE091B7}" dt="2025-11-17T05:28:41.467" v="1626" actId="1076"/>
        <pc:sldMkLst>
          <pc:docMk/>
          <pc:sldMk cId="2620090304" sldId="314"/>
        </pc:sldMkLst>
        <pc:spChg chg="del">
          <ac:chgData name="Prateek Gupta" userId="1f5c96cc53688e7e" providerId="LiveId" clId="{EA634D7B-EA85-411B-B3A7-515D3BE091B7}" dt="2025-11-17T05:17:06.690" v="892" actId="478"/>
          <ac:spMkLst>
            <pc:docMk/>
            <pc:sldMk cId="2620090304" sldId="314"/>
            <ac:spMk id="2" creationId="{39D88D38-F28A-1080-5259-872323CED5FE}"/>
          </ac:spMkLst>
        </pc:spChg>
        <pc:spChg chg="del">
          <ac:chgData name="Prateek Gupta" userId="1f5c96cc53688e7e" providerId="LiveId" clId="{EA634D7B-EA85-411B-B3A7-515D3BE091B7}" dt="2025-11-17T05:17:06.690" v="892" actId="478"/>
          <ac:spMkLst>
            <pc:docMk/>
            <pc:sldMk cId="2620090304" sldId="314"/>
            <ac:spMk id="3" creationId="{7FE65289-CDAB-5A68-3B04-F74CA1EEDDF7}"/>
          </ac:spMkLst>
        </pc:spChg>
        <pc:spChg chg="add del mod">
          <ac:chgData name="Prateek Gupta" userId="1f5c96cc53688e7e" providerId="LiveId" clId="{EA634D7B-EA85-411B-B3A7-515D3BE091B7}" dt="2025-11-17T05:17:09.473" v="893" actId="478"/>
          <ac:spMkLst>
            <pc:docMk/>
            <pc:sldMk cId="2620090304" sldId="314"/>
            <ac:spMk id="4" creationId="{B3DF5659-2AE7-BCBF-6BD4-7ABE14E1F461}"/>
          </ac:spMkLst>
        </pc:spChg>
        <pc:spChg chg="add del mod">
          <ac:chgData name="Prateek Gupta" userId="1f5c96cc53688e7e" providerId="LiveId" clId="{EA634D7B-EA85-411B-B3A7-515D3BE091B7}" dt="2025-11-17T05:17:09.473" v="893" actId="478"/>
          <ac:spMkLst>
            <pc:docMk/>
            <pc:sldMk cId="2620090304" sldId="314"/>
            <ac:spMk id="6" creationId="{7119C58A-F412-C190-70C5-3912498358F5}"/>
          </ac:spMkLst>
        </pc:spChg>
        <pc:spChg chg="add mod">
          <ac:chgData name="Prateek Gupta" userId="1f5c96cc53688e7e" providerId="LiveId" clId="{EA634D7B-EA85-411B-B3A7-515D3BE091B7}" dt="2025-11-17T05:21:39.543" v="1228" actId="20577"/>
          <ac:spMkLst>
            <pc:docMk/>
            <pc:sldMk cId="2620090304" sldId="314"/>
            <ac:spMk id="9" creationId="{0A2BE26A-729B-D96E-0799-5B01F29DF6AF}"/>
          </ac:spMkLst>
        </pc:spChg>
        <pc:spChg chg="add mod">
          <ac:chgData name="Prateek Gupta" userId="1f5c96cc53688e7e" providerId="LiveId" clId="{EA634D7B-EA85-411B-B3A7-515D3BE091B7}" dt="2025-11-17T05:28:41.467" v="1626" actId="1076"/>
          <ac:spMkLst>
            <pc:docMk/>
            <pc:sldMk cId="2620090304" sldId="314"/>
            <ac:spMk id="12" creationId="{DEA67798-0EB7-CDBA-166D-D9FB5196CE15}"/>
          </ac:spMkLst>
        </pc:spChg>
        <pc:picChg chg="del">
          <ac:chgData name="Prateek Gupta" userId="1f5c96cc53688e7e" providerId="LiveId" clId="{EA634D7B-EA85-411B-B3A7-515D3BE091B7}" dt="2025-11-17T05:17:06.690" v="892" actId="478"/>
          <ac:picMkLst>
            <pc:docMk/>
            <pc:sldMk cId="2620090304" sldId="314"/>
            <ac:picMk id="5" creationId="{AA3A6A17-1198-7D4E-9CBA-9079DEADB1A3}"/>
          </ac:picMkLst>
        </pc:picChg>
        <pc:picChg chg="add mod">
          <ac:chgData name="Prateek Gupta" userId="1f5c96cc53688e7e" providerId="LiveId" clId="{EA634D7B-EA85-411B-B3A7-515D3BE091B7}" dt="2025-11-17T05:17:47.103" v="896" actId="1076"/>
          <ac:picMkLst>
            <pc:docMk/>
            <pc:sldMk cId="2620090304" sldId="314"/>
            <ac:picMk id="8" creationId="{F2DD138D-AC5A-87D3-5686-8B1B46806B80}"/>
          </ac:picMkLst>
        </pc:picChg>
        <pc:picChg chg="add mod">
          <ac:chgData name="Prateek Gupta" userId="1f5c96cc53688e7e" providerId="LiveId" clId="{EA634D7B-EA85-411B-B3A7-515D3BE091B7}" dt="2025-11-17T05:23:50.391" v="1275" actId="1076"/>
          <ac:picMkLst>
            <pc:docMk/>
            <pc:sldMk cId="2620090304" sldId="314"/>
            <ac:picMk id="11" creationId="{BBD8EE44-6525-664D-29F0-48EECC435251}"/>
          </ac:picMkLst>
        </pc:picChg>
      </pc:sldChg>
      <pc:sldChg chg="addSp delSp modSp add mod">
        <pc:chgData name="Prateek Gupta" userId="1f5c96cc53688e7e" providerId="LiveId" clId="{EA634D7B-EA85-411B-B3A7-515D3BE091B7}" dt="2025-11-17T05:30:33.173" v="1669" actId="207"/>
        <pc:sldMkLst>
          <pc:docMk/>
          <pc:sldMk cId="656086095" sldId="315"/>
        </pc:sldMkLst>
        <pc:spChg chg="add mod">
          <ac:chgData name="Prateek Gupta" userId="1f5c96cc53688e7e" providerId="LiveId" clId="{EA634D7B-EA85-411B-B3A7-515D3BE091B7}" dt="2025-11-17T05:30:33.173" v="1669" actId="207"/>
          <ac:spMkLst>
            <pc:docMk/>
            <pc:sldMk cId="656086095" sldId="315"/>
            <ac:spMk id="4" creationId="{C0B346DB-15FA-551C-08CD-B4999A454547}"/>
          </ac:spMkLst>
        </pc:spChg>
        <pc:spChg chg="del">
          <ac:chgData name="Prateek Gupta" userId="1f5c96cc53688e7e" providerId="LiveId" clId="{EA634D7B-EA85-411B-B3A7-515D3BE091B7}" dt="2025-11-17T05:28:59.366" v="1628" actId="478"/>
          <ac:spMkLst>
            <pc:docMk/>
            <pc:sldMk cId="656086095" sldId="315"/>
            <ac:spMk id="9" creationId="{31A56E74-783A-001B-B444-495D78066641}"/>
          </ac:spMkLst>
        </pc:spChg>
        <pc:spChg chg="del">
          <ac:chgData name="Prateek Gupta" userId="1f5c96cc53688e7e" providerId="LiveId" clId="{EA634D7B-EA85-411B-B3A7-515D3BE091B7}" dt="2025-11-17T05:28:59.366" v="1628" actId="478"/>
          <ac:spMkLst>
            <pc:docMk/>
            <pc:sldMk cId="656086095" sldId="315"/>
            <ac:spMk id="12" creationId="{C43FA425-F527-65C2-8A5B-1FB9493D99EE}"/>
          </ac:spMkLst>
        </pc:spChg>
        <pc:picChg chg="add mod">
          <ac:chgData name="Prateek Gupta" userId="1f5c96cc53688e7e" providerId="LiveId" clId="{EA634D7B-EA85-411B-B3A7-515D3BE091B7}" dt="2025-11-17T05:29:42.143" v="1639" actId="1076"/>
          <ac:picMkLst>
            <pc:docMk/>
            <pc:sldMk cId="656086095" sldId="315"/>
            <ac:picMk id="3" creationId="{BCE196C7-F8EC-31CD-3631-EEB087757F3D}"/>
          </ac:picMkLst>
        </pc:picChg>
        <pc:picChg chg="del">
          <ac:chgData name="Prateek Gupta" userId="1f5c96cc53688e7e" providerId="LiveId" clId="{EA634D7B-EA85-411B-B3A7-515D3BE091B7}" dt="2025-11-17T05:28:59.366" v="1628" actId="478"/>
          <ac:picMkLst>
            <pc:docMk/>
            <pc:sldMk cId="656086095" sldId="315"/>
            <ac:picMk id="8" creationId="{8FDFFC7A-51E3-03D1-B470-702687828714}"/>
          </ac:picMkLst>
        </pc:picChg>
        <pc:picChg chg="del">
          <ac:chgData name="Prateek Gupta" userId="1f5c96cc53688e7e" providerId="LiveId" clId="{EA634D7B-EA85-411B-B3A7-515D3BE091B7}" dt="2025-11-17T05:28:59.366" v="1628" actId="478"/>
          <ac:picMkLst>
            <pc:docMk/>
            <pc:sldMk cId="656086095" sldId="315"/>
            <ac:picMk id="11" creationId="{DB58E99D-9135-067D-078F-BA14DD66225D}"/>
          </ac:picMkLst>
        </pc:picChg>
      </pc:sldChg>
      <pc:sldChg chg="addSp delSp modSp add mod">
        <pc:chgData name="Prateek Gupta" userId="1f5c96cc53688e7e" providerId="LiveId" clId="{EA634D7B-EA85-411B-B3A7-515D3BE091B7}" dt="2025-11-17T06:16:39.120" v="2806" actId="27636"/>
        <pc:sldMkLst>
          <pc:docMk/>
          <pc:sldMk cId="1244675552" sldId="316"/>
        </pc:sldMkLst>
        <pc:spChg chg="mod">
          <ac:chgData name="Prateek Gupta" userId="1f5c96cc53688e7e" providerId="LiveId" clId="{EA634D7B-EA85-411B-B3A7-515D3BE091B7}" dt="2025-11-17T05:44:02.140" v="1705" actId="20577"/>
          <ac:spMkLst>
            <pc:docMk/>
            <pc:sldMk cId="1244675552" sldId="316"/>
            <ac:spMk id="2" creationId="{5F1C4CEC-B698-6DC2-784E-E4F8A8C7CF4C}"/>
          </ac:spMkLst>
        </pc:spChg>
        <pc:spChg chg="add del mod">
          <ac:chgData name="Prateek Gupta" userId="1f5c96cc53688e7e" providerId="LiveId" clId="{EA634D7B-EA85-411B-B3A7-515D3BE091B7}" dt="2025-11-17T05:46:46.099" v="1725" actId="478"/>
          <ac:spMkLst>
            <pc:docMk/>
            <pc:sldMk cId="1244675552" sldId="316"/>
            <ac:spMk id="5" creationId="{19BDDE39-6D96-92D2-9609-73F60A05BA98}"/>
          </ac:spMkLst>
        </pc:spChg>
        <pc:spChg chg="add del mod">
          <ac:chgData name="Prateek Gupta" userId="1f5c96cc53688e7e" providerId="LiveId" clId="{EA634D7B-EA85-411B-B3A7-515D3BE091B7}" dt="2025-11-17T05:46:46.099" v="1725" actId="478"/>
          <ac:spMkLst>
            <pc:docMk/>
            <pc:sldMk cId="1244675552" sldId="316"/>
            <ac:spMk id="6" creationId="{EFD0A120-6BF8-F4F4-F629-0517C5F0065B}"/>
          </ac:spMkLst>
        </pc:spChg>
        <pc:spChg chg="add mod">
          <ac:chgData name="Prateek Gupta" userId="1f5c96cc53688e7e" providerId="LiveId" clId="{EA634D7B-EA85-411B-B3A7-515D3BE091B7}" dt="2025-11-17T06:16:39.120" v="2806" actId="27636"/>
          <ac:spMkLst>
            <pc:docMk/>
            <pc:sldMk cId="1244675552" sldId="316"/>
            <ac:spMk id="8" creationId="{D81CCDBD-DBB4-C696-3EEE-67543A440614}"/>
          </ac:spMkLst>
        </pc:spChg>
        <pc:graphicFrameChg chg="del">
          <ac:chgData name="Prateek Gupta" userId="1f5c96cc53688e7e" providerId="LiveId" clId="{EA634D7B-EA85-411B-B3A7-515D3BE091B7}" dt="2025-11-17T05:44:49.778" v="1706" actId="478"/>
          <ac:graphicFrameMkLst>
            <pc:docMk/>
            <pc:sldMk cId="1244675552" sldId="316"/>
            <ac:graphicFrameMk id="3" creationId="{77A3DA4F-26E4-9526-69D5-5BC03BF31087}"/>
          </ac:graphicFrameMkLst>
        </pc:graphicFrameChg>
      </pc:sldChg>
      <pc:sldChg chg="addSp delSp modSp add mod">
        <pc:chgData name="Prateek Gupta" userId="1f5c96cc53688e7e" providerId="LiveId" clId="{EA634D7B-EA85-411B-B3A7-515D3BE091B7}" dt="2025-11-17T06:48:05.953" v="2849" actId="207"/>
        <pc:sldMkLst>
          <pc:docMk/>
          <pc:sldMk cId="433173177" sldId="317"/>
        </pc:sldMkLst>
        <pc:spChg chg="add del mod">
          <ac:chgData name="Prateek Gupta" userId="1f5c96cc53688e7e" providerId="LiveId" clId="{EA634D7B-EA85-411B-B3A7-515D3BE091B7}" dt="2025-11-17T06:46:29.780" v="2813" actId="478"/>
          <ac:spMkLst>
            <pc:docMk/>
            <pc:sldMk cId="433173177" sldId="317"/>
            <ac:spMk id="2" creationId="{90DBCA49-2430-8041-03C8-4F8CC3AA150B}"/>
          </ac:spMkLst>
        </pc:spChg>
        <pc:spChg chg="del mod">
          <ac:chgData name="Prateek Gupta" userId="1f5c96cc53688e7e" providerId="LiveId" clId="{EA634D7B-EA85-411B-B3A7-515D3BE091B7}" dt="2025-11-17T06:46:24.699" v="2811" actId="21"/>
          <ac:spMkLst>
            <pc:docMk/>
            <pc:sldMk cId="433173177" sldId="317"/>
            <ac:spMk id="4" creationId="{90DBCA49-2430-8041-03C8-4F8CC3AA150B}"/>
          </ac:spMkLst>
        </pc:spChg>
        <pc:spChg chg="add mod">
          <ac:chgData name="Prateek Gupta" userId="1f5c96cc53688e7e" providerId="LiveId" clId="{EA634D7B-EA85-411B-B3A7-515D3BE091B7}" dt="2025-11-17T06:48:05.953" v="2849" actId="207"/>
          <ac:spMkLst>
            <pc:docMk/>
            <pc:sldMk cId="433173177" sldId="317"/>
            <ac:spMk id="7" creationId="{55271BA3-91C6-A778-9A6D-984C419EEECA}"/>
          </ac:spMkLst>
        </pc:spChg>
        <pc:picChg chg="del mod">
          <ac:chgData name="Prateek Gupta" userId="1f5c96cc53688e7e" providerId="LiveId" clId="{EA634D7B-EA85-411B-B3A7-515D3BE091B7}" dt="2025-11-17T06:46:14.185" v="2809" actId="478"/>
          <ac:picMkLst>
            <pc:docMk/>
            <pc:sldMk cId="433173177" sldId="317"/>
            <ac:picMk id="3" creationId="{68C60E03-2ABE-B5B2-F9F7-0C8E9D085CCB}"/>
          </ac:picMkLst>
        </pc:picChg>
        <pc:picChg chg="add mod">
          <ac:chgData name="Prateek Gupta" userId="1f5c96cc53688e7e" providerId="LiveId" clId="{EA634D7B-EA85-411B-B3A7-515D3BE091B7}" dt="2025-11-17T06:46:51.526" v="2817" actId="1076"/>
          <ac:picMkLst>
            <pc:docMk/>
            <pc:sldMk cId="433173177" sldId="317"/>
            <ac:picMk id="6" creationId="{B80EFAB9-F16F-A987-155A-1889AFC7B36F}"/>
          </ac:picMkLst>
        </pc:picChg>
      </pc:sldChg>
      <pc:sldChg chg="addSp delSp modSp add mod">
        <pc:chgData name="Prateek Gupta" userId="1f5c96cc53688e7e" providerId="LiveId" clId="{EA634D7B-EA85-411B-B3A7-515D3BE091B7}" dt="2025-11-17T06:50:29.695" v="2900" actId="1076"/>
        <pc:sldMkLst>
          <pc:docMk/>
          <pc:sldMk cId="1987882821" sldId="318"/>
        </pc:sldMkLst>
        <pc:spChg chg="add mod">
          <ac:chgData name="Prateek Gupta" userId="1f5c96cc53688e7e" providerId="LiveId" clId="{EA634D7B-EA85-411B-B3A7-515D3BE091B7}" dt="2025-11-17T06:49:29.827" v="2865" actId="20577"/>
          <ac:spMkLst>
            <pc:docMk/>
            <pc:sldMk cId="1987882821" sldId="318"/>
            <ac:spMk id="2" creationId="{8A714E5A-35BD-3605-88EE-CF2CF9D09F42}"/>
          </ac:spMkLst>
        </pc:spChg>
        <pc:spChg chg="add mod">
          <ac:chgData name="Prateek Gupta" userId="1f5c96cc53688e7e" providerId="LiveId" clId="{EA634D7B-EA85-411B-B3A7-515D3BE091B7}" dt="2025-11-17T06:50:29.695" v="2900" actId="1076"/>
          <ac:spMkLst>
            <pc:docMk/>
            <pc:sldMk cId="1987882821" sldId="318"/>
            <ac:spMk id="3" creationId="{8CC1F42F-AEDB-10E4-137E-C1A29C0721FD}"/>
          </ac:spMkLst>
        </pc:spChg>
        <pc:spChg chg="del">
          <ac:chgData name="Prateek Gupta" userId="1f5c96cc53688e7e" providerId="LiveId" clId="{EA634D7B-EA85-411B-B3A7-515D3BE091B7}" dt="2025-11-17T06:48:56.864" v="2851" actId="478"/>
          <ac:spMkLst>
            <pc:docMk/>
            <pc:sldMk cId="1987882821" sldId="318"/>
            <ac:spMk id="7" creationId="{FAD2EE6B-A20F-B9F9-19AD-2ADB086D0BBE}"/>
          </ac:spMkLst>
        </pc:spChg>
        <pc:picChg chg="del">
          <ac:chgData name="Prateek Gupta" userId="1f5c96cc53688e7e" providerId="LiveId" clId="{EA634D7B-EA85-411B-B3A7-515D3BE091B7}" dt="2025-11-17T06:48:56.864" v="2851" actId="478"/>
          <ac:picMkLst>
            <pc:docMk/>
            <pc:sldMk cId="1987882821" sldId="318"/>
            <ac:picMk id="6" creationId="{88CA873F-B216-4E81-B446-B55C3AA2B126}"/>
          </ac:picMkLst>
        </pc:picChg>
      </pc:sldChg>
      <pc:sldChg chg="addSp delSp modSp add mod">
        <pc:chgData name="Prateek Gupta" userId="1f5c96cc53688e7e" providerId="LiveId" clId="{EA634D7B-EA85-411B-B3A7-515D3BE091B7}" dt="2025-11-17T12:41:01.960" v="3212" actId="113"/>
        <pc:sldMkLst>
          <pc:docMk/>
          <pc:sldMk cId="907936396" sldId="319"/>
        </pc:sldMkLst>
        <pc:spChg chg="add del">
          <ac:chgData name="Prateek Gupta" userId="1f5c96cc53688e7e" providerId="LiveId" clId="{EA634D7B-EA85-411B-B3A7-515D3BE091B7}" dt="2025-11-17T12:36:41.399" v="3169" actId="21"/>
          <ac:spMkLst>
            <pc:docMk/>
            <pc:sldMk cId="907936396" sldId="319"/>
            <ac:spMk id="4" creationId="{38AF52AF-09EF-E603-42D4-46E12DD6EB6B}"/>
          </ac:spMkLst>
        </pc:spChg>
        <pc:spChg chg="add mod">
          <ac:chgData name="Prateek Gupta" userId="1f5c96cc53688e7e" providerId="LiveId" clId="{EA634D7B-EA85-411B-B3A7-515D3BE091B7}" dt="2025-11-17T12:37:56.362" v="3178" actId="693"/>
          <ac:spMkLst>
            <pc:docMk/>
            <pc:sldMk cId="907936396" sldId="319"/>
            <ac:spMk id="5" creationId="{B15916BB-9E18-722D-FB4F-46E7DE25BCB3}"/>
          </ac:spMkLst>
        </pc:spChg>
        <pc:spChg chg="mod">
          <ac:chgData name="Prateek Gupta" userId="1f5c96cc53688e7e" providerId="LiveId" clId="{EA634D7B-EA85-411B-B3A7-515D3BE091B7}" dt="2025-11-17T12:41:01.960" v="3212" actId="113"/>
          <ac:spMkLst>
            <pc:docMk/>
            <pc:sldMk cId="907936396" sldId="319"/>
            <ac:spMk id="7" creationId="{7F0AD892-1938-3833-0C83-727025C6ED79}"/>
          </ac:spMkLst>
        </pc:spChg>
        <pc:spChg chg="add del">
          <ac:chgData name="Prateek Gupta" userId="1f5c96cc53688e7e" providerId="LiveId" clId="{EA634D7B-EA85-411B-B3A7-515D3BE091B7}" dt="2025-11-17T12:38:24.360" v="3180" actId="478"/>
          <ac:spMkLst>
            <pc:docMk/>
            <pc:sldMk cId="907936396" sldId="319"/>
            <ac:spMk id="8" creationId="{EEDDEE02-4C8B-A57F-70C7-4A36DB2E36C6}"/>
          </ac:spMkLst>
        </pc:spChg>
        <pc:spChg chg="add mod">
          <ac:chgData name="Prateek Gupta" userId="1f5c96cc53688e7e" providerId="LiveId" clId="{EA634D7B-EA85-411B-B3A7-515D3BE091B7}" dt="2025-11-17T12:39:56.694" v="3201" actId="2711"/>
          <ac:spMkLst>
            <pc:docMk/>
            <pc:sldMk cId="907936396" sldId="319"/>
            <ac:spMk id="12" creationId="{63C5CB91-913B-7143-6211-57C3EF66EEFF}"/>
          </ac:spMkLst>
        </pc:spChg>
        <pc:spChg chg="add mod">
          <ac:chgData name="Prateek Gupta" userId="1f5c96cc53688e7e" providerId="LiveId" clId="{EA634D7B-EA85-411B-B3A7-515D3BE091B7}" dt="2025-11-17T12:40:42.589" v="3209" actId="208"/>
          <ac:spMkLst>
            <pc:docMk/>
            <pc:sldMk cId="907936396" sldId="319"/>
            <ac:spMk id="13" creationId="{DDC05596-6857-27BF-1A47-7D7C5C0C242C}"/>
          </ac:spMkLst>
        </pc:spChg>
        <pc:picChg chg="add mod">
          <ac:chgData name="Prateek Gupta" userId="1f5c96cc53688e7e" providerId="LiveId" clId="{EA634D7B-EA85-411B-B3A7-515D3BE091B7}" dt="2025-11-17T12:35:13.790" v="3112" actId="1076"/>
          <ac:picMkLst>
            <pc:docMk/>
            <pc:sldMk cId="907936396" sldId="319"/>
            <ac:picMk id="3" creationId="{FCD5C6A8-4C09-A3BC-B288-ADC83FD109AF}"/>
          </ac:picMkLst>
        </pc:picChg>
        <pc:picChg chg="del">
          <ac:chgData name="Prateek Gupta" userId="1f5c96cc53688e7e" providerId="LiveId" clId="{EA634D7B-EA85-411B-B3A7-515D3BE091B7}" dt="2025-11-17T12:34:39.505" v="3107" actId="21"/>
          <ac:picMkLst>
            <pc:docMk/>
            <pc:sldMk cId="907936396" sldId="319"/>
            <ac:picMk id="6" creationId="{47814D69-B637-FDBB-20BA-71C654118664}"/>
          </ac:picMkLst>
        </pc:picChg>
        <pc:cxnChg chg="add mod">
          <ac:chgData name="Prateek Gupta" userId="1f5c96cc53688e7e" providerId="LiveId" clId="{EA634D7B-EA85-411B-B3A7-515D3BE091B7}" dt="2025-11-17T12:39:02.925" v="3184" actId="1582"/>
          <ac:cxnSpMkLst>
            <pc:docMk/>
            <pc:sldMk cId="907936396" sldId="319"/>
            <ac:cxnSpMk id="10" creationId="{72D90FDB-D577-B27F-68E0-57C3D8301FA4}"/>
          </ac:cxnSpMkLst>
        </pc:cxn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7T12:27:20.69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240 92 24575,'0'52'0,"11"86"0,-8-118 0,1-1 0,1 1 0,1-1 0,0-1 0,2 1 0,0-1 0,14 23 0,-20-38 0,0 0 0,0 0 0,0 0 0,1 0 0,-1-1 0,1 1 0,0-1 0,-1 0 0,1 1 0,4 1 0,-6-4 0,-1 1 0,1-1 0,0 0 0,-1 0 0,1 0 0,0 1 0,-1-1 0,1 0 0,0 0 0,-1 0 0,1 0 0,0 0 0,-1 0 0,1 0 0,-1 0 0,1-1 0,0 1 0,-1 0 0,1 0 0,0-1 0,-1 1 0,2-1 0,-1 1 0,0-1 0,-1 0 0,1-1 0,0 1 0,0 0 0,0 0 0,-1 0 0,1 0 0,0-1 0,-1 1 0,1 0 0,-1-1 0,0 1 0,1 0 0,-1-2 0,2-37 0,-2 35 0,0-1 0,0 1 0,0-1 0,1 0 0,-1 1 0,1-1 0,1 1 0,-1-1 0,1 1 0,4-10 0,-5 14 0,-1 1 0,1-1 0,0 0 0,0 1 0,-1-1 0,1 0 0,0 1 0,0-1 0,0 1 0,0 0 0,0-1 0,0 1 0,0 0 0,0-1 0,0 1 0,0 0 0,0 0 0,0 0 0,0 0 0,0 0 0,0 0 0,0 0 0,0 0 0,0 0 0,0 0 0,0 1 0,0-1 0,-1 0 0,1 1 0,0-1 0,0 0 0,0 1 0,0-1 0,0 1 0,0 0 0,1 1 0,31 27 0,-31-28 0,33 41 0,-33-39 0,1 1 0,-1-1 0,0 1 0,0 0 0,-1 0 0,1-1 0,-1 1 0,0 0 0,0 0 0,0 1 0,0 5 0,-1-10 0,0 0 0,0 0 0,0 0 0,1 0 0,-1 0 0,0 1 0,0-1 0,0 0 0,0 0 0,0 0 0,0 0 0,0 0 0,0 1 0,0-1 0,0 0 0,0 0 0,-1 0 0,1 0 0,0 1 0,0-1 0,0 0 0,0 0 0,0 0 0,0 0 0,0 0 0,0 0 0,0 1 0,0-1 0,-1 0 0,1 0 0,0 0 0,0 0 0,0 0 0,0 0 0,0 0 0,0 0 0,-1 0 0,1 1 0,0-1 0,0 0 0,0 0 0,0 0 0,-1 0 0,1 0 0,0 0 0,0 0 0,0 0 0,0 0 0,-1 0 0,-6-8 0,6 7 0,1 0 0,-1 0 0,1 0 0,-1 0 0,1 0 0,0 0 0,0 0 0,-1 0 0,1 0 0,0 0 0,0 0 0,0 0 0,0 0 0,0 0 0,0 0 0,0 0 0,0 0 0,1 0 0,-1 0 0,0 0 0,1 0 0,-1 0 0,0 0 0,1 0 0,-1 0 0,1 0 0,0 0 0,0-1 0,2 0 0,0 1 0,0-1 0,0 1 0,0-1 0,0 1 0,0 0 0,0 0 0,0 0 0,0 1 0,0-1 0,1 1 0,-1-1 0,0 1 0,0 0 0,1 1 0,-1-1 0,0 0 0,0 1 0,0 0 0,1 0 0,4 2 0,9 3 0,-1 0 0,25 14 0,73 36 0,-113-56 0,0 0 0,0 1 0,0-1 0,-1 1 0,1-1 0,0 1 0,0-1 0,0 1 0,-1 0 0,1-1 0,0 1 0,-1 0 0,1 0 0,0-1 0,-1 1 0,1 0 0,-1 0 0,1 0 0,-1 0 0,0 0 0,1 0 0,-1 0 0,0 0 0,0 0 0,0 0 0,0 0 0,1 0 0,-1 0 0,-1 0 0,1 1 0,-1 0 0,0 0 0,0 0 0,0 0 0,0 0 0,-1 0 0,1 0 0,-1 0 0,1 0 0,-1-1 0,0 1 0,0-1 0,-2 3 0,-9 4 0,0-1 0,0 1 0,-16 4 0,-18 8 0,-151 56 0,176-70 0,1 0 0,-1-2 0,0 0 0,-1-2 0,1 0 0,0-2 0,-33-2 0,44 0 0,1 0 0,-1-1 0,1 0 0,0-1 0,0 0 0,0 0 0,-9-6 0,16 8 0,-1 0 0,0-1 0,1 1 0,0-1 0,-1 1 0,1-1 0,0 0 0,1 0 0,-1 0 0,0-1 0,1 1 0,0-1 0,0 1 0,0-1 0,0 0 0,0 0 0,1 0 0,0 0 0,0 0 0,-1-7 0,2 9 0,0 0 0,0-1 0,1 1 0,-1 0 0,1 0 0,-1-1 0,1 1 0,0 0 0,0 0 0,0 0 0,0 0 0,1 0 0,-1 0 0,0 0 0,1 0 0,-1 1 0,1-1 0,0 0 0,0 1 0,0 0 0,-1-1 0,1 1 0,0 0 0,0 0 0,1 0 0,-1 0 0,0 0 0,0 0 0,5 0 0,7-3 0,1 1 0,0 1 0,22-1 0,-28 2 0,202-1 0,-32 1 0,-159 0 0,0-1 0,0-1 0,-1 0 0,36-13 0,-54 16 0,0 0 0,0 0 0,-1 0 0,1 0 0,0 0 0,0-1 0,-1 1 0,1 0 0,0 0 0,0-1 0,-1 1 0,1-1 0,0 1 0,-1-1 0,1 1 0,-1-1 0,1 1 0,-1-1 0,1 1 0,-1-1 0,1 0 0,-1 1 0,1-1 0,-1 0 0,0 1 0,1-1 0,-1 0 0,0 0 0,0 1 0,1-1 0,-1 0 0,0 0 0,0 1 0,0-1 0,0 0 0,0 0 0,0 0 0,0 1 0,0-1 0,0 0 0,-1 0 0,1 1 0,0-1 0,0 0 0,-1 0 0,1 1 0,-1-1 0,0-1 0,-3-2 0,0-1 0,0 1 0,0 0 0,-1 0 0,-6-4 0,-38-26 0,-105-52 0,-64-12 0,14 7 0,144 57 0,55 31 0,1-1 0,0 1 0,0-1 0,0 0 0,1 0 0,-1 0 0,1 0 0,0 0 0,-5-10 0,7 12 0,1 1 0,-1-1 0,0 1 0,1-1 0,-1 0 0,1 0 0,0 1 0,-1-1 0,1 0 0,0 0 0,0 1 0,0-1 0,0 0 0,1 0 0,-1 1 0,0-1 0,1 0 0,-1 1 0,2-4 0,-1 3 0,1 0 0,-1 0 0,1 0 0,0 1 0,-1-1 0,1 0 0,0 1 0,0-1 0,0 1 0,0 0 0,1 0 0,-1-1 0,0 2 0,4-3 0,15-3 0,0 1 0,0 1 0,1 1 0,-1 1 0,1 1 0,22 1 0,134 15 0,158 37 0,-311-46 0,0 1 0,28 12 0,-27-9 0,42 10 0,-61-18 0,-1-2 0,-1 2 0,1-1 0,-1 0 0,0 1 0,9 4 0,-13-5 0,0-1 0,-1 1 0,1-1 0,0 1 0,0 0 0,-1-1 0,1 1 0,0 0 0,-1 0 0,1-1 0,-1 1 0,1 0 0,-1 0 0,1 0 0,-1 0 0,1 0 0,-1 0 0,0 0 0,0 0 0,1 0 0,-1-1 0,0 1 0,0 0 0,0 0 0,0 0 0,0 0 0,0 0 0,-1 0 0,1 0 0,0 0 0,0 0 0,-1 0 0,1 0 0,0 0 0,-1 0 0,1 0 0,-2 1 0,-1 4 0,-1 0 0,0 0 0,-1 0 0,1-1 0,-1 0 0,0 0 0,-12 9 0,-44 26 0,43-29 0,-12 7 0,0-2 0,-53 21 0,67-31 0,-1 0 0,-1-2 0,1 0 0,0-1 0,-1-1 0,-35 1 0,48-4 0,1 1 0,0 0 0,0-1 0,0 0 0,0 0 0,0 0 0,0-1 0,-7-3 0,11 5 0,0 0 0,-1 0 0,1 0 0,0-1 0,-1 1 0,1 0 0,0 0 0,-1-1 0,1 1 0,0 0 0,0-1 0,-1 1 0,1 0 0,0-1 0,0 1 0,0 0 0,0-1 0,-1 1 0,1 0 0,0-1 0,0 1 0,0-1 0,0 1 0,0 0 0,0-1 0,0 1 0,0-1 0,0 1 0,0 0 0,0-1 0,0 1 0,0-1 0,1 1 0,0-2 0,0 1 0,0 0 0,0-1 0,1 1 0,-1 0 0,0 0 0,1 0 0,-1 0 0,1 0 0,-1 0 0,1 0 0,3 0 0,26-11 0,1 1 0,1 1 0,0 2 0,0 2 0,37-3 0,172-1 0,-214 9 0,461 2 0,-159 1 0,-469 50 0,108-37 0,27-10 0,8-4 0,12-4 0,73-23 0,48-12 0,-14 3 0,-94 25 0,0 1 0,1 1 0,-1 2 0,50-4 0,119 12 0,39-2 0,-219-3 46,0 0 0,0-1 0,0 0 0,-1-2 0,28-12 0,37-11-1687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7T12:27:26.5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1178 1 24529,'-1177'23'0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7T12:27:30.37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133 48 24575,'-8'-8'0,"-7"-3"0,-4 1 0,-8 1 0,-2 4 0,-5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7T12:27:31.63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7T12:27:33.57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7T12:27:49.27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2499 356 24575,'-30'-1'0,"0"2"0,0 1 0,0 2 0,1 1 0,-1 1 0,-37 13 0,41-9 0,7-3 0,0 0 0,-1-1 0,-26 5 0,30-11 0,14-5 0,19-11 0,16-1 0,1 1 0,58-18 0,-10 4 0,305-129 0,-103 19 0,-269 128 0,-15 12 0,0 0 0,0 0 0,0 0 0,0-1 0,0 1 0,0 0 0,-1 0 0,1 0 0,0-1 0,0 1 0,0 0 0,0 0 0,0 0 0,0 0 0,-1-1 0,1 1 0,0 0 0,0 0 0,0 0 0,0 0 0,-1 0 0,1 0 0,0 0 0,0 0 0,0-1 0,0 1 0,-1 0 0,1 0 0,0 0 0,0 0 0,0 0 0,-1 0 0,1 0 0,0 0 0,0 0 0,0 0 0,-1 0 0,1 0 0,0 0 0,-1 1 0,-33 3 0,-44 21 0,-118 54 0,154-60 0,-60 27 0,-120 46 0,190-81 0,-1-2 0,0-1 0,0-2 0,-1-1 0,-38 1 0,-479-8 0,486-1 0,-102-18 0,104 11 0,-115-4 0,-554 16 0,722-2 0,0 1 0,1 0 0,-1 0 0,1 1 0,0 1 0,0-1 0,-17 9 0,0 2 0,-30 21 0,39-23 0,0 0 0,-1-1 0,0-1 0,-37 13 0,37-17-455,0-2 0,-21 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7T12:27:51.77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18763-04B6-4361-BB06-9C1DE9E5D7ED}" type="datetimeFigureOut">
              <a:rPr lang="en-IN" smtClean="0"/>
              <a:t>17-02-2026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110B66-A7FD-4A65-B6D7-46D0EE0FB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3985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customXml" Target="../ink/ink7.xml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customXml" Target="../ink/ink6.xml"/><Relationship Id="rId5" Type="http://schemas.openxmlformats.org/officeDocument/2006/relationships/image" Target="../media/image3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3" y="-65942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750" y="1423571"/>
            <a:ext cx="3214307" cy="3647961"/>
          </a:xfrm>
        </p:spPr>
        <p:txBody>
          <a:bodyPr anchor="b">
            <a:noAutofit/>
          </a:bodyPr>
          <a:lstStyle/>
          <a:p>
            <a:br>
              <a:rPr lang="en-US" sz="3600" dirty="0">
                <a:solidFill>
                  <a:srgbClr val="FFC000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-</a:t>
            </a:r>
            <a:r>
              <a:rPr lang="en-US" sz="1800" dirty="0">
                <a:solidFill>
                  <a:schemeClr val="tx1"/>
                </a:solidFill>
              </a:rPr>
              <a:t>Prateek Gupta      (EC23B016)                        ECE</a:t>
            </a: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endParaRPr lang="en-US" sz="36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462E7A-BF47-E8A5-C3A9-A75151549444}"/>
              </a:ext>
            </a:extLst>
          </p:cNvPr>
          <p:cNvSpPr txBox="1"/>
          <p:nvPr/>
        </p:nvSpPr>
        <p:spPr>
          <a:xfrm>
            <a:off x="1320800" y="381000"/>
            <a:ext cx="49106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Dead-Lock CMOS Circuit design using Cadence Virtuoso</a:t>
            </a:r>
            <a:endParaRPr lang="en-IN" sz="280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52F9C04-3CB6-49C4-4715-C53D01FD8219}"/>
              </a:ext>
            </a:extLst>
          </p:cNvPr>
          <p:cNvCxnSpPr/>
          <p:nvPr/>
        </p:nvCxnSpPr>
        <p:spPr>
          <a:xfrm>
            <a:off x="1498600" y="1335107"/>
            <a:ext cx="5461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F03E06-B4DD-BB27-B887-BECB3942A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25051-981E-8480-AF22-1A59CAEEB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38667"/>
            <a:ext cx="10058400" cy="112776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D-Flip Flop Design &amp; Layout</a:t>
            </a:r>
            <a:endParaRPr lang="en-IN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E5E52A40-8827-9DDF-379C-42A4BB5ED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04147" y="1889881"/>
            <a:ext cx="1049382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 This Master-slave D flip flop is made by using two D latch back to back, front latch (negative) connected with back latch (positive) 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/>
              <a:latin typeface="Berlin Sans FB Demi" panose="020E0802020502020306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 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Each latch has a total of 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10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transistors (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5 – PMOS, 5 - NMOS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latin typeface="Berlin Sans FB Demi" panose="020E0802020502020306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436A49-3361-4F2C-404C-AB7B54F79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71" y="3488648"/>
            <a:ext cx="3569163" cy="246662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75124C-BF61-9C1D-6886-AEBC5504CFE0}"/>
              </a:ext>
            </a:extLst>
          </p:cNvPr>
          <p:cNvSpPr txBox="1"/>
          <p:nvPr/>
        </p:nvSpPr>
        <p:spPr>
          <a:xfrm>
            <a:off x="257771" y="5610952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2060"/>
                </a:solidFill>
                <a:latin typeface="Berlin Sans FB Demi" panose="020E0802020502020306" pitchFamily="34" charset="0"/>
              </a:rPr>
              <a:t>D- Latch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091C0A-0497-B122-115F-948F8AED0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3200" y="3090210"/>
            <a:ext cx="7992534" cy="32343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6EF4BD-27A4-7C13-FF50-BF7C19C273B6}"/>
              </a:ext>
            </a:extLst>
          </p:cNvPr>
          <p:cNvSpPr txBox="1"/>
          <p:nvPr/>
        </p:nvSpPr>
        <p:spPr>
          <a:xfrm>
            <a:off x="4013200" y="5955268"/>
            <a:ext cx="142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40000"/>
                    <a:lumOff val="60000"/>
                  </a:schemeClr>
                </a:solidFill>
                <a:latin typeface="Berlin Sans FB" panose="020E0602020502020306" pitchFamily="34" charset="0"/>
              </a:rPr>
              <a:t>D - Flipflop</a:t>
            </a:r>
          </a:p>
        </p:txBody>
      </p:sp>
    </p:spTree>
    <p:extLst>
      <p:ext uri="{BB962C8B-B14F-4D97-AF65-F5344CB8AC3E}">
        <p14:creationId xmlns:p14="http://schemas.microsoft.com/office/powerpoint/2010/main" val="3758306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C117F9-EFE7-0805-D0F3-D9055E85C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32D94CD-3A26-6F64-DF9E-FE82D29A6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01" y="118535"/>
            <a:ext cx="10814797" cy="64939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6A4861-D1AA-DC55-F5BE-115B420CC6D5}"/>
              </a:ext>
            </a:extLst>
          </p:cNvPr>
          <p:cNvSpPr txBox="1"/>
          <p:nvPr/>
        </p:nvSpPr>
        <p:spPr>
          <a:xfrm>
            <a:off x="948266" y="465667"/>
            <a:ext cx="2277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40000"/>
                    <a:lumOff val="60000"/>
                  </a:schemeClr>
                </a:solidFill>
                <a:latin typeface="Berlin Sans FB" panose="020E0602020502020306" pitchFamily="34" charset="0"/>
              </a:rPr>
              <a:t>Layout</a:t>
            </a:r>
          </a:p>
        </p:txBody>
      </p:sp>
    </p:spTree>
    <p:extLst>
      <p:ext uri="{BB962C8B-B14F-4D97-AF65-F5344CB8AC3E}">
        <p14:creationId xmlns:p14="http://schemas.microsoft.com/office/powerpoint/2010/main" val="3484602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B6B473-A3F1-6D26-D704-032585842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1DF6F-7D6F-065F-E759-5AF94F333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38667"/>
            <a:ext cx="10058400" cy="112776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Dead-Lock Design &amp; Layout</a:t>
            </a:r>
            <a:endParaRPr lang="en-IN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36C81B15-4240-F802-5E27-983145227A2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95680" y="1929014"/>
            <a:ext cx="1049382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 This is the implementation of FSM logic using basic gates and Flops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/>
              <a:latin typeface="Berlin Sans FB Demi" panose="020E0802020502020306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9A9B6A-D897-5BCA-6D97-A1942037A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347" y="2666999"/>
            <a:ext cx="10329333" cy="3429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D20470-13C9-501C-5805-2EFD0F82BD82}"/>
              </a:ext>
            </a:extLst>
          </p:cNvPr>
          <p:cNvSpPr txBox="1"/>
          <p:nvPr/>
        </p:nvSpPr>
        <p:spPr>
          <a:xfrm>
            <a:off x="1036320" y="2768599"/>
            <a:ext cx="34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Dead-lock without clock gating</a:t>
            </a:r>
          </a:p>
        </p:txBody>
      </p:sp>
    </p:spTree>
    <p:extLst>
      <p:ext uri="{BB962C8B-B14F-4D97-AF65-F5344CB8AC3E}">
        <p14:creationId xmlns:p14="http://schemas.microsoft.com/office/powerpoint/2010/main" val="2319926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0ED08A-49D1-74D3-E4A5-28FD7BA8A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2DD138D-AC5A-87D3-5686-8B1B46806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582" y="251604"/>
            <a:ext cx="7155858" cy="34906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2BE26A-729B-D96E-0799-5B01F29DF6AF}"/>
              </a:ext>
            </a:extLst>
          </p:cNvPr>
          <p:cNvSpPr txBox="1"/>
          <p:nvPr/>
        </p:nvSpPr>
        <p:spPr>
          <a:xfrm>
            <a:off x="7670801" y="778933"/>
            <a:ext cx="43264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40000"/>
                    <a:lumOff val="60000"/>
                  </a:schemeClr>
                </a:solidFill>
                <a:latin typeface="Berlin Sans FB" panose="020E0602020502020306" pitchFamily="34" charset="0"/>
              </a:rPr>
              <a:t>Complete Dead- lock design with Clock gating :-</a:t>
            </a:r>
          </a:p>
          <a:p>
            <a:endParaRPr lang="en-IN" dirty="0">
              <a:solidFill>
                <a:schemeClr val="accent6">
                  <a:lumMod val="40000"/>
                  <a:lumOff val="60000"/>
                </a:schemeClr>
              </a:solidFill>
              <a:latin typeface="Berlin Sans FB" panose="020E0602020502020306" pitchFamily="34" charset="0"/>
            </a:endParaRPr>
          </a:p>
          <a:p>
            <a:r>
              <a:rPr lang="en-IN" dirty="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Here a simple 2:1 Mux with inverted output logic with a AND gate is used to Disconnect Clock with Dead-lock after output lock at logic ‘1’, and the reset is given to revert the lock and reconnect the clock.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D8EE44-6525-664D-29F0-48EECC435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143" y="3770744"/>
            <a:ext cx="3245781" cy="27526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EA67798-0EB7-CDBA-166D-D9FB5196CE15}"/>
              </a:ext>
            </a:extLst>
          </p:cNvPr>
          <p:cNvSpPr txBox="1"/>
          <p:nvPr/>
        </p:nvSpPr>
        <p:spPr>
          <a:xfrm>
            <a:off x="1564809" y="4140200"/>
            <a:ext cx="43264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40000"/>
                    <a:lumOff val="60000"/>
                  </a:schemeClr>
                </a:solidFill>
                <a:latin typeface="Berlin Sans FB" panose="020E0602020502020306" pitchFamily="34" charset="0"/>
              </a:rPr>
              <a:t>Final Symbol Design of Dead – lock :-</a:t>
            </a:r>
          </a:p>
          <a:p>
            <a:r>
              <a:rPr lang="en-IN" dirty="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This is the complete block level symbol of my dead- lock design in which </a:t>
            </a:r>
          </a:p>
          <a:p>
            <a:r>
              <a:rPr lang="en-IN" dirty="0" err="1">
                <a:solidFill>
                  <a:srgbClr val="FF0000"/>
                </a:solidFill>
                <a:latin typeface="Berlin Sans FB" panose="020E0602020502020306" pitchFamily="34" charset="0"/>
              </a:rPr>
              <a:t>Vdd</a:t>
            </a:r>
            <a:r>
              <a:rPr lang="en-IN" dirty="0">
                <a:solidFill>
                  <a:srgbClr val="FF0000"/>
                </a:solidFill>
                <a:latin typeface="Berlin Sans FB" panose="020E0602020502020306" pitchFamily="34" charset="0"/>
              </a:rPr>
              <a:t> -: </a:t>
            </a:r>
            <a:r>
              <a:rPr lang="en-IN" dirty="0">
                <a:solidFill>
                  <a:schemeClr val="bg2"/>
                </a:solidFill>
                <a:latin typeface="Berlin Sans FB" panose="020E0602020502020306" pitchFamily="34" charset="0"/>
              </a:rPr>
              <a:t>Power supply</a:t>
            </a:r>
          </a:p>
          <a:p>
            <a:r>
              <a:rPr lang="en-IN" dirty="0" err="1">
                <a:solidFill>
                  <a:srgbClr val="FF0000"/>
                </a:solidFill>
                <a:latin typeface="Berlin Sans FB" panose="020E0602020502020306" pitchFamily="34" charset="0"/>
              </a:rPr>
              <a:t>Vss</a:t>
            </a:r>
            <a:r>
              <a:rPr lang="en-IN" dirty="0">
                <a:solidFill>
                  <a:srgbClr val="FF0000"/>
                </a:solidFill>
                <a:latin typeface="Berlin Sans FB" panose="020E0602020502020306" pitchFamily="34" charset="0"/>
              </a:rPr>
              <a:t> -: </a:t>
            </a:r>
            <a:r>
              <a:rPr lang="en-IN" dirty="0">
                <a:solidFill>
                  <a:schemeClr val="bg2"/>
                </a:solidFill>
                <a:latin typeface="Berlin Sans FB" panose="020E0602020502020306" pitchFamily="34" charset="0"/>
              </a:rPr>
              <a:t>Ground (</a:t>
            </a:r>
            <a:r>
              <a:rPr lang="en-IN" dirty="0" err="1">
                <a:solidFill>
                  <a:schemeClr val="bg2"/>
                </a:solidFill>
                <a:latin typeface="Berlin Sans FB" panose="020E0602020502020306" pitchFamily="34" charset="0"/>
              </a:rPr>
              <a:t>gnd</a:t>
            </a:r>
            <a:r>
              <a:rPr lang="en-IN" dirty="0">
                <a:solidFill>
                  <a:schemeClr val="bg2"/>
                </a:solidFill>
                <a:latin typeface="Berlin Sans FB" panose="020E0602020502020306" pitchFamily="34" charset="0"/>
              </a:rPr>
              <a:t>)</a:t>
            </a:r>
          </a:p>
          <a:p>
            <a:r>
              <a:rPr lang="en-IN" dirty="0" err="1">
                <a:solidFill>
                  <a:srgbClr val="FF0000"/>
                </a:solidFill>
                <a:latin typeface="Berlin Sans FB" panose="020E0602020502020306" pitchFamily="34" charset="0"/>
              </a:rPr>
              <a:t>Clk</a:t>
            </a:r>
            <a:r>
              <a:rPr lang="en-IN" dirty="0">
                <a:solidFill>
                  <a:srgbClr val="FF0000"/>
                </a:solidFill>
                <a:latin typeface="Berlin Sans FB" panose="020E0602020502020306" pitchFamily="34" charset="0"/>
              </a:rPr>
              <a:t> -: </a:t>
            </a:r>
            <a:r>
              <a:rPr lang="en-IN" dirty="0">
                <a:solidFill>
                  <a:schemeClr val="bg2"/>
                </a:solidFill>
                <a:latin typeface="Berlin Sans FB" panose="020E0602020502020306" pitchFamily="34" charset="0"/>
              </a:rPr>
              <a:t>clock input</a:t>
            </a:r>
          </a:p>
          <a:p>
            <a:r>
              <a:rPr lang="en-IN" dirty="0">
                <a:solidFill>
                  <a:srgbClr val="FF0000"/>
                </a:solidFill>
                <a:latin typeface="Berlin Sans FB" panose="020E0602020502020306" pitchFamily="34" charset="0"/>
              </a:rPr>
              <a:t>In -: </a:t>
            </a:r>
            <a:r>
              <a:rPr lang="en-IN" dirty="0">
                <a:solidFill>
                  <a:schemeClr val="bg2"/>
                </a:solidFill>
                <a:latin typeface="Berlin Sans FB" panose="020E0602020502020306" pitchFamily="34" charset="0"/>
              </a:rPr>
              <a:t>output of any monitoring circuit </a:t>
            </a:r>
          </a:p>
          <a:p>
            <a:r>
              <a:rPr lang="en-IN" dirty="0" err="1">
                <a:solidFill>
                  <a:srgbClr val="FF0000"/>
                </a:solidFill>
                <a:latin typeface="Berlin Sans FB" panose="020E0602020502020306" pitchFamily="34" charset="0"/>
              </a:rPr>
              <a:t>Rst</a:t>
            </a:r>
            <a:r>
              <a:rPr lang="en-IN" dirty="0">
                <a:solidFill>
                  <a:srgbClr val="FF0000"/>
                </a:solidFill>
                <a:latin typeface="Berlin Sans FB" panose="020E0602020502020306" pitchFamily="34" charset="0"/>
              </a:rPr>
              <a:t> -: </a:t>
            </a:r>
            <a:r>
              <a:rPr lang="en-IN" dirty="0">
                <a:solidFill>
                  <a:schemeClr val="bg2"/>
                </a:solidFill>
                <a:latin typeface="Berlin Sans FB" panose="020E0602020502020306" pitchFamily="34" charset="0"/>
              </a:rPr>
              <a:t>Reset input </a:t>
            </a:r>
          </a:p>
        </p:txBody>
      </p:sp>
    </p:spTree>
    <p:extLst>
      <p:ext uri="{BB962C8B-B14F-4D97-AF65-F5344CB8AC3E}">
        <p14:creationId xmlns:p14="http://schemas.microsoft.com/office/powerpoint/2010/main" val="2620090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92A81D-E034-C455-7C77-B4EF7FABD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E196C7-F8EC-31CD-3631-EEB087757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41" y="88900"/>
            <a:ext cx="7557828" cy="6680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B346DB-15FA-551C-08CD-B4999A454547}"/>
              </a:ext>
            </a:extLst>
          </p:cNvPr>
          <p:cNvSpPr txBox="1"/>
          <p:nvPr/>
        </p:nvSpPr>
        <p:spPr>
          <a:xfrm>
            <a:off x="8581397" y="728134"/>
            <a:ext cx="3733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Final Layout</a:t>
            </a:r>
          </a:p>
        </p:txBody>
      </p:sp>
    </p:spTree>
    <p:extLst>
      <p:ext uri="{BB962C8B-B14F-4D97-AF65-F5344CB8AC3E}">
        <p14:creationId xmlns:p14="http://schemas.microsoft.com/office/powerpoint/2010/main" val="656086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A0EC8B-9E35-D15F-D37F-36E1D47BA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80EFAB9-F16F-A987-155A-1889AFC7B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67" y="719667"/>
            <a:ext cx="11874465" cy="56023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271BA3-91C6-A778-9A6D-984C419EEECA}"/>
              </a:ext>
            </a:extLst>
          </p:cNvPr>
          <p:cNvSpPr txBox="1"/>
          <p:nvPr/>
        </p:nvSpPr>
        <p:spPr>
          <a:xfrm>
            <a:off x="472034" y="135879"/>
            <a:ext cx="33697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Output &amp; Simulation</a:t>
            </a:r>
          </a:p>
        </p:txBody>
      </p:sp>
    </p:spTree>
    <p:extLst>
      <p:ext uri="{BB962C8B-B14F-4D97-AF65-F5344CB8AC3E}">
        <p14:creationId xmlns:p14="http://schemas.microsoft.com/office/powerpoint/2010/main" val="433173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0EBC3B-5B7E-493A-F9FB-3C901F012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F0AD892-1938-3833-0C83-727025C6ED79}"/>
              </a:ext>
            </a:extLst>
          </p:cNvPr>
          <p:cNvSpPr txBox="1"/>
          <p:nvPr/>
        </p:nvSpPr>
        <p:spPr>
          <a:xfrm>
            <a:off x="446633" y="440826"/>
            <a:ext cx="42692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Layout of Power Gating Circuit with Dead lock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D5C6A8-4C09-A3BC-B288-ADC83FD10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200" y="440826"/>
            <a:ext cx="5774267" cy="5740565"/>
          </a:xfrm>
          <a:prstGeom prst="rect">
            <a:avLst/>
          </a:prstGeom>
        </p:spPr>
      </p:pic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B15916BB-9E18-722D-FB4F-46E7DE25BCB3}"/>
              </a:ext>
            </a:extLst>
          </p:cNvPr>
          <p:cNvSpPr/>
          <p:nvPr/>
        </p:nvSpPr>
        <p:spPr>
          <a:xfrm>
            <a:off x="7171266" y="2446867"/>
            <a:ext cx="905934" cy="906575"/>
          </a:xfrm>
          <a:prstGeom prst="flowChartConnector">
            <a:avLst/>
          </a:prstGeom>
          <a:noFill/>
          <a:ln w="381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D90FDB-D577-B27F-68E0-57C3D8301FA4}"/>
              </a:ext>
            </a:extLst>
          </p:cNvPr>
          <p:cNvCxnSpPr>
            <a:cxnSpLocks/>
          </p:cNvCxnSpPr>
          <p:nvPr/>
        </p:nvCxnSpPr>
        <p:spPr>
          <a:xfrm flipV="1">
            <a:off x="4461933" y="3115733"/>
            <a:ext cx="2709333" cy="84666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3C5CB91-913B-7143-6211-57C3EF66EEFF}"/>
              </a:ext>
            </a:extLst>
          </p:cNvPr>
          <p:cNvSpPr txBox="1"/>
          <p:nvPr/>
        </p:nvSpPr>
        <p:spPr>
          <a:xfrm>
            <a:off x="3310466" y="3777734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Dead lock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DC05596-6857-27BF-1A47-7D7C5C0C242C}"/>
              </a:ext>
            </a:extLst>
          </p:cNvPr>
          <p:cNvSpPr/>
          <p:nvPr/>
        </p:nvSpPr>
        <p:spPr>
          <a:xfrm>
            <a:off x="3242734" y="3699933"/>
            <a:ext cx="1219200" cy="507999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7936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D13B-9726-8CA9-179B-8D847D10E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ABSTRACT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A5ACD-6C42-2153-A5BC-E05CF1626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The dead-lock circuit ensures that a control signal becomes permanently ‘1’ only after it is verified as a true, noise-free signal. It checks the input for several consecutive clock cycles, and only if the signal stays at logic ‘1’, the circuit outputs a ‘1’ and locks itself. After locking, the output remains ‘1’ until a reset is applied, preventing false triggering due to noise and ensuring stable operation of the control block.</a:t>
            </a:r>
            <a:endParaRPr lang="en-IN" sz="2800" dirty="0">
              <a:solidFill>
                <a:schemeClr val="accent5">
                  <a:lumMod val="75000"/>
                </a:schemeClr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884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5F3037-7444-514A-C3B6-B689DFCFC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68EE5-9F2E-9BA0-CB46-F2BBB7E5F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What is the need of this circuit?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DE60F-5CAB-DC1A-21DF-D8E48980D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81201"/>
            <a:ext cx="10058400" cy="376089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In power-gating systems, multiple PMOS switches are used to disconnect the core and reduce leakage.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Due to long-term NBTI effects, PMOS threshold voltage increases, causing higher voltage drop and reduced virtual supply to the core.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A monitoring circuit detects this drop and signals the control block to turn ON more PMOS switches in parallel to restore the voltage.</a:t>
            </a:r>
          </a:p>
          <a:p>
            <a:endParaRPr 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867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941D2C-B73D-8521-D0AE-050DC20AD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B352A-A4FB-F5DF-FA92-EB2C22E88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1667"/>
            <a:ext cx="10058400" cy="5782733"/>
          </a:xfrm>
        </p:spPr>
        <p:txBody>
          <a:bodyPr>
            <a:normAutofit fontScale="92500" lnSpcReduction="10000"/>
          </a:bodyPr>
          <a:lstStyle/>
          <a:p>
            <a:r>
              <a:rPr lang="en-US" sz="2200" b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Problem Without Dead-Lock</a:t>
            </a:r>
            <a:endParaRPr lang="en-US" sz="2200" u="sng" dirty="0">
              <a:solidFill>
                <a:schemeClr val="accent6">
                  <a:lumMod val="60000"/>
                  <a:lumOff val="40000"/>
                </a:schemeClr>
              </a:solidFill>
              <a:latin typeface="Berlin Sans FB Demi" panose="020E0802020502020306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When more switches turn ON, the virtual voltage recovers and the monitoring signal may immediately fall back to ‘0’.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This causes the system to switch repeatedly between single-switch and multi-switch operation, creating instability.</a:t>
            </a:r>
          </a:p>
          <a:p>
            <a:r>
              <a:rPr lang="en-US" sz="2200" b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Role of the Dead-Lock Circuit</a:t>
            </a:r>
            <a:endParaRPr lang="en-US" sz="2200" u="sng" dirty="0">
              <a:solidFill>
                <a:schemeClr val="accent6">
                  <a:lumMod val="60000"/>
                  <a:lumOff val="40000"/>
                </a:schemeClr>
              </a:solidFill>
              <a:latin typeface="Berlin Sans FB Demi" panose="020E0802020502020306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Once the monitoring block signals the need for multi-switch operation, the dead-lock circuit locks this signal until reset.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It also verifies the signal for multiple clock cycles to ensure it is not due to noise.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After locking, the output stays ‘1’ and unnecessary switching is stopped via clock gating, improving stability and power efficiency.</a:t>
            </a:r>
          </a:p>
          <a:p>
            <a:endParaRPr lang="en-IN" sz="2800" dirty="0">
              <a:solidFill>
                <a:schemeClr val="accent5">
                  <a:lumMod val="75000"/>
                </a:schemeClr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211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>
            <a:extLst>
              <a:ext uri="{FF2B5EF4-FFF2-40B4-BE49-F238E27FC236}">
                <a16:creationId xmlns:a16="http://schemas.microsoft.com/office/drawing/2014/main" id="{567226E7-6A3D-4D83-8EE7-37E4A00F67C2}"/>
              </a:ext>
            </a:extLst>
          </p:cNvPr>
          <p:cNvGrpSpPr/>
          <p:nvPr/>
        </p:nvGrpSpPr>
        <p:grpSpPr>
          <a:xfrm>
            <a:off x="971451" y="368859"/>
            <a:ext cx="10559833" cy="5924695"/>
            <a:chOff x="582870" y="-7285"/>
            <a:chExt cx="6335900" cy="355481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887C3D7-2AA6-4225-AECE-3EB0A895C382}"/>
                </a:ext>
              </a:extLst>
            </p:cNvPr>
            <p:cNvSpPr/>
            <p:nvPr/>
          </p:nvSpPr>
          <p:spPr>
            <a:xfrm>
              <a:off x="4988677" y="179118"/>
              <a:ext cx="1893924" cy="470512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Berlin Sans FB" panose="020E0602020502020306" pitchFamily="34" charset="0"/>
                </a:rPr>
                <a:t>Monitoring Circuit</a:t>
              </a:r>
              <a:endParaRPr lang="en-US" sz="2400" b="1" dirty="0">
                <a:solidFill>
                  <a:srgbClr val="00B050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77A68C3-2471-4E11-958A-25DB1C3E8D0C}"/>
                </a:ext>
              </a:extLst>
            </p:cNvPr>
            <p:cNvSpPr/>
            <p:nvPr/>
          </p:nvSpPr>
          <p:spPr>
            <a:xfrm>
              <a:off x="1314390" y="198595"/>
              <a:ext cx="1500327" cy="470512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Berlin Sans FB" panose="020E0602020502020306" pitchFamily="34" charset="0"/>
                </a:rPr>
                <a:t>Clock Gated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A296BF2-6149-4268-9507-0ACDB1F69A69}"/>
                </a:ext>
              </a:extLst>
            </p:cNvPr>
            <p:cNvSpPr/>
            <p:nvPr/>
          </p:nvSpPr>
          <p:spPr>
            <a:xfrm>
              <a:off x="3638804" y="897813"/>
              <a:ext cx="1893924" cy="470512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Berlin Sans FB" panose="020E0602020502020306" pitchFamily="34" charset="0"/>
                </a:rPr>
                <a:t>Dead-Lock Circuit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ED08E0-1BAA-40F2-937A-C00816D4E85A}"/>
                </a:ext>
              </a:extLst>
            </p:cNvPr>
            <p:cNvSpPr/>
            <p:nvPr/>
          </p:nvSpPr>
          <p:spPr>
            <a:xfrm>
              <a:off x="1314390" y="2220508"/>
              <a:ext cx="4105092" cy="31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rgbClr val="C00000"/>
                  </a:solidFill>
                  <a:latin typeface="Berlin Sans FB" panose="020E0602020502020306" pitchFamily="34" charset="0"/>
                </a:rPr>
                <a:t>Power Switches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5137B2-4697-45A3-B187-C5A8C7DFCB4C}"/>
                </a:ext>
              </a:extLst>
            </p:cNvPr>
            <p:cNvSpPr/>
            <p:nvPr/>
          </p:nvSpPr>
          <p:spPr>
            <a:xfrm>
              <a:off x="1875288" y="1649306"/>
              <a:ext cx="2759234" cy="316458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rgbClr val="FFFF00"/>
                  </a:solidFill>
                  <a:latin typeface="Berlin Sans FB" panose="020E0602020502020306" pitchFamily="34" charset="0"/>
                </a:rPr>
                <a:t>Control Unit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58A3291-394C-47B0-9FE7-3FFB732FD472}"/>
                </a:ext>
              </a:extLst>
            </p:cNvPr>
            <p:cNvCxnSpPr>
              <a:cxnSpLocks/>
            </p:cNvCxnSpPr>
            <p:nvPr/>
          </p:nvCxnSpPr>
          <p:spPr>
            <a:xfrm>
              <a:off x="582870" y="286912"/>
              <a:ext cx="731520" cy="0"/>
            </a:xfrm>
            <a:prstGeom prst="line">
              <a:avLst/>
            </a:prstGeom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31EFC2-EB97-45C6-8636-AB49F0717B18}"/>
                </a:ext>
              </a:extLst>
            </p:cNvPr>
            <p:cNvCxnSpPr>
              <a:cxnSpLocks/>
            </p:cNvCxnSpPr>
            <p:nvPr/>
          </p:nvCxnSpPr>
          <p:spPr>
            <a:xfrm>
              <a:off x="2830286" y="414374"/>
              <a:ext cx="2194560" cy="0"/>
            </a:xfrm>
            <a:prstGeom prst="line">
              <a:avLst/>
            </a:prstGeom>
            <a:ln w="38100" cap="flat" cmpd="sng" algn="ctr">
              <a:solidFill>
                <a:srgbClr val="3EC4A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8A6CD034-CAC7-45AF-BFA1-935C39E5875E}"/>
                </a:ext>
              </a:extLst>
            </p:cNvPr>
            <p:cNvCxnSpPr>
              <a:cxnSpLocks/>
              <a:stCxn id="8" idx="2"/>
              <a:endCxn id="6" idx="3"/>
            </p:cNvCxnSpPr>
            <p:nvPr/>
          </p:nvCxnSpPr>
          <p:spPr>
            <a:xfrm rot="5400000">
              <a:off x="5492464" y="689895"/>
              <a:ext cx="483439" cy="402911"/>
            </a:xfrm>
            <a:prstGeom prst="bentConnector2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58AFE79-ED16-4FC5-80D2-AE1E14EC0E31}"/>
                </a:ext>
              </a:extLst>
            </p:cNvPr>
            <p:cNvSpPr/>
            <p:nvPr/>
          </p:nvSpPr>
          <p:spPr>
            <a:xfrm>
              <a:off x="5024846" y="2791711"/>
              <a:ext cx="1893924" cy="47051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b="1" dirty="0">
                  <a:solidFill>
                    <a:srgbClr val="00B050"/>
                  </a:solidFill>
                  <a:latin typeface="Berlin Sans FB" panose="020E0602020502020306" pitchFamily="34" charset="0"/>
                </a:rPr>
                <a:t>Core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635C18E-5B59-4CD0-A0B2-693EC7EC34C2}"/>
                </a:ext>
              </a:extLst>
            </p:cNvPr>
            <p:cNvCxnSpPr>
              <a:cxnSpLocks/>
            </p:cNvCxnSpPr>
            <p:nvPr/>
          </p:nvCxnSpPr>
          <p:spPr>
            <a:xfrm>
              <a:off x="2941320" y="1042209"/>
              <a:ext cx="697484" cy="0"/>
            </a:xfrm>
            <a:prstGeom prst="straightConnector1">
              <a:avLst/>
            </a:prstGeom>
            <a:ln w="38100">
              <a:solidFill>
                <a:srgbClr val="3EC4A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BE5571A8-F22E-4359-A1DB-5B6A98298AD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192925" y="1198658"/>
              <a:ext cx="471895" cy="419863"/>
            </a:xfrm>
            <a:prstGeom prst="bentConnector3">
              <a:avLst>
                <a:gd name="adj1" fmla="val 1557"/>
              </a:avLst>
            </a:prstGeom>
            <a:ln w="381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DC34AECD-7C15-495B-A99C-10D6AE144E89}"/>
                </a:ext>
              </a:extLst>
            </p:cNvPr>
            <p:cNvCxnSpPr>
              <a:cxnSpLocks/>
            </p:cNvCxnSpPr>
            <p:nvPr/>
          </p:nvCxnSpPr>
          <p:spPr>
            <a:xfrm>
              <a:off x="3254905" y="1967337"/>
              <a:ext cx="0" cy="253171"/>
            </a:xfrm>
            <a:prstGeom prst="straightConnector1">
              <a:avLst/>
            </a:prstGeom>
            <a:ln w="38100">
              <a:solidFill>
                <a:schemeClr val="bg2">
                  <a:lumMod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or: Elbow 50">
              <a:extLst>
                <a:ext uri="{FF2B5EF4-FFF2-40B4-BE49-F238E27FC236}">
                  <a16:creationId xmlns:a16="http://schemas.microsoft.com/office/drawing/2014/main" id="{F82FE1B0-CF0B-4E84-AE91-9F75368EB960}"/>
                </a:ext>
              </a:extLst>
            </p:cNvPr>
            <p:cNvCxnSpPr>
              <a:cxnSpLocks/>
              <a:endCxn id="27" idx="0"/>
            </p:cNvCxnSpPr>
            <p:nvPr/>
          </p:nvCxnSpPr>
          <p:spPr>
            <a:xfrm>
              <a:off x="5419482" y="2379524"/>
              <a:ext cx="552326" cy="412187"/>
            </a:xfrm>
            <a:prstGeom prst="bentConnector2">
              <a:avLst/>
            </a:prstGeom>
            <a:ln w="3810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F9867A0-EF98-45D3-B0E1-3DD556B76250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>
              <a:off x="5971808" y="3262223"/>
              <a:ext cx="0" cy="20032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4A6D4C1D-67BF-482D-BA25-516942D0D821}"/>
                </a:ext>
              </a:extLst>
            </p:cNvPr>
            <p:cNvGrpSpPr/>
            <p:nvPr/>
          </p:nvGrpSpPr>
          <p:grpSpPr>
            <a:xfrm>
              <a:off x="5736979" y="3465090"/>
              <a:ext cx="440526" cy="82442"/>
              <a:chOff x="5736979" y="3465090"/>
              <a:chExt cx="440526" cy="82442"/>
            </a:xfrm>
          </p:grpSpPr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99EE9F4E-BA27-46C7-AD8C-C7CCFEFDF74E}"/>
                  </a:ext>
                </a:extLst>
              </p:cNvPr>
              <p:cNvCxnSpPr/>
              <p:nvPr/>
            </p:nvCxnSpPr>
            <p:spPr>
              <a:xfrm>
                <a:off x="5736979" y="3465090"/>
                <a:ext cx="440526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5EAFD167-A07D-4DC1-BCEC-911F5EFC01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4900" y="3510008"/>
                <a:ext cx="226218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02F143E5-04F7-495A-8445-8DA9264F0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35639" y="3547532"/>
                <a:ext cx="110902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05C403F-6F89-4A1B-858A-D1DE5CA54DC3}"/>
                </a:ext>
              </a:extLst>
            </p:cNvPr>
            <p:cNvSpPr txBox="1"/>
            <p:nvPr/>
          </p:nvSpPr>
          <p:spPr>
            <a:xfrm>
              <a:off x="5674039" y="2154842"/>
              <a:ext cx="735009" cy="203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aseline="-25000" dirty="0">
                  <a:solidFill>
                    <a:srgbClr val="002060"/>
                  </a:solidFill>
                  <a:latin typeface="Berlin Sans FB" panose="020E0602020502020306" pitchFamily="34" charset="0"/>
                  <a:cs typeface="Times New Roman" panose="02020603050405020304" pitchFamily="18" charset="0"/>
                </a:rPr>
                <a:t>Virtual VDD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D48DF2A9-0EE2-4564-89DA-DD921AE14953}"/>
                </a:ext>
              </a:extLst>
            </p:cNvPr>
            <p:cNvSpPr txBox="1"/>
            <p:nvPr/>
          </p:nvSpPr>
          <p:spPr>
            <a:xfrm>
              <a:off x="640342" y="456241"/>
              <a:ext cx="460895" cy="2400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b="1" baseline="-250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Sleep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4F2CE2FB-E5B2-410D-B1F6-C900DCA64838}"/>
                </a:ext>
              </a:extLst>
            </p:cNvPr>
            <p:cNvSpPr txBox="1"/>
            <p:nvPr/>
          </p:nvSpPr>
          <p:spPr>
            <a:xfrm>
              <a:off x="614915" y="-7285"/>
              <a:ext cx="495520" cy="2400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b="1" baseline="-25000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BB2FE7C4-3333-4429-9AE1-FA3CE0217B85}"/>
                </a:ext>
              </a:extLst>
            </p:cNvPr>
            <p:cNvCxnSpPr>
              <a:cxnSpLocks/>
            </p:cNvCxnSpPr>
            <p:nvPr/>
          </p:nvCxnSpPr>
          <p:spPr>
            <a:xfrm>
              <a:off x="593637" y="561226"/>
              <a:ext cx="731520" cy="0"/>
            </a:xfrm>
            <a:prstGeom prst="line">
              <a:avLst/>
            </a:prstGeom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45C8D9-00D9-C1F3-69F0-1711DC22F011}"/>
              </a:ext>
            </a:extLst>
          </p:cNvPr>
          <p:cNvCxnSpPr/>
          <p:nvPr/>
        </p:nvCxnSpPr>
        <p:spPr>
          <a:xfrm>
            <a:off x="4902200" y="1071624"/>
            <a:ext cx="0" cy="2050272"/>
          </a:xfrm>
          <a:prstGeom prst="straightConnector1">
            <a:avLst/>
          </a:prstGeom>
          <a:ln w="38100">
            <a:solidFill>
              <a:srgbClr val="3EC4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F05C9A7D-0FB2-A380-EEE4-A8A4F489446C}"/>
                  </a:ext>
                </a:extLst>
              </p14:cNvPr>
              <p14:cNvContentPartPr/>
              <p14:nvPr/>
            </p14:nvContentPartPr>
            <p14:xfrm>
              <a:off x="1056827" y="4428987"/>
              <a:ext cx="1038960" cy="2642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F05C9A7D-0FB2-A380-EEE4-A8A4F489446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3827" y="4366347"/>
                <a:ext cx="116460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077CB7AE-AA30-C00D-8353-416461341178}"/>
                  </a:ext>
                </a:extLst>
              </p14:cNvPr>
              <p14:cNvContentPartPr/>
              <p14:nvPr/>
            </p14:nvContentPartPr>
            <p14:xfrm>
              <a:off x="9194267" y="4495587"/>
              <a:ext cx="424080" cy="86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077CB7AE-AA30-C00D-8353-41646134117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31627" y="4432947"/>
                <a:ext cx="549720" cy="134280"/>
              </a:xfrm>
              <a:prstGeom prst="rect">
                <a:avLst/>
              </a:prstGeom>
            </p:spPr>
          </p:pic>
        </mc:Fallback>
      </mc:AlternateContent>
      <p:grpSp>
        <p:nvGrpSpPr>
          <p:cNvPr id="26" name="Group 25">
            <a:extLst>
              <a:ext uri="{FF2B5EF4-FFF2-40B4-BE49-F238E27FC236}">
                <a16:creationId xmlns:a16="http://schemas.microsoft.com/office/drawing/2014/main" id="{E18E92CE-3E8B-0634-C6D1-3E90F9E29497}"/>
              </a:ext>
            </a:extLst>
          </p:cNvPr>
          <p:cNvGrpSpPr/>
          <p:nvPr/>
        </p:nvGrpSpPr>
        <p:grpSpPr>
          <a:xfrm>
            <a:off x="9138467" y="4342227"/>
            <a:ext cx="2032200" cy="204840"/>
            <a:chOff x="9138467" y="4342227"/>
            <a:chExt cx="2032200" cy="2048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41920A0A-2D39-F731-E1AF-315522E5A989}"/>
                    </a:ext>
                  </a:extLst>
                </p14:cNvPr>
                <p14:cNvContentPartPr/>
                <p14:nvPr/>
              </p14:nvContentPartPr>
              <p14:xfrm>
                <a:off x="9138467" y="4478667"/>
                <a:ext cx="47880" cy="1728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41920A0A-2D39-F731-E1AF-315522E5A98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075827" y="4416027"/>
                  <a:ext cx="173520" cy="14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335082A8-4AFD-2855-CCFE-C6116E321425}"/>
                    </a:ext>
                  </a:extLst>
                </p14:cNvPr>
                <p14:cNvContentPartPr/>
                <p14:nvPr/>
              </p14:nvContentPartPr>
              <p14:xfrm>
                <a:off x="9567227" y="4546707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335082A8-4AFD-2855-CCFE-C6116E321425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504587" y="4483707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552BB316-4E90-D486-2A4F-439A0432AA85}"/>
                    </a:ext>
                  </a:extLst>
                </p14:cNvPr>
                <p14:cNvContentPartPr/>
                <p14:nvPr/>
              </p14:nvContentPartPr>
              <p14:xfrm>
                <a:off x="9736427" y="4487307"/>
                <a:ext cx="360" cy="3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552BB316-4E90-D486-2A4F-439A0432AA85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673787" y="4424667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C0B9B1E7-F760-2C77-27C6-FDCAEAD49F0E}"/>
                    </a:ext>
                  </a:extLst>
                </p14:cNvPr>
                <p14:cNvContentPartPr/>
                <p14:nvPr/>
              </p14:nvContentPartPr>
              <p14:xfrm>
                <a:off x="10073027" y="4342227"/>
                <a:ext cx="1097640" cy="15624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C0B9B1E7-F760-2C77-27C6-FDCAEAD49F0E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0010387" y="4279227"/>
                  <a:ext cx="1223280" cy="28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id="{62375F27-DF7D-8997-57D2-E88D13BC9659}"/>
                    </a:ext>
                  </a:extLst>
                </p14:cNvPr>
                <p14:cNvContentPartPr/>
                <p14:nvPr/>
              </p14:nvContentPartPr>
              <p14:xfrm>
                <a:off x="9829667" y="4487307"/>
                <a:ext cx="360" cy="36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62375F27-DF7D-8997-57D2-E88D13BC9659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767027" y="4424667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CE92800-2598-4727-7DAF-F29BD93F908B}"/>
              </a:ext>
            </a:extLst>
          </p:cNvPr>
          <p:cNvCxnSpPr>
            <a:cxnSpLocks/>
          </p:cNvCxnSpPr>
          <p:nvPr/>
        </p:nvCxnSpPr>
        <p:spPr>
          <a:xfrm>
            <a:off x="9956800" y="4342227"/>
            <a:ext cx="1036770" cy="0"/>
          </a:xfrm>
          <a:prstGeom prst="line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CE5E0B6-0E5E-C2ED-4EF8-A35736D2758C}"/>
              </a:ext>
            </a:extLst>
          </p:cNvPr>
          <p:cNvCxnSpPr>
            <a:cxnSpLocks/>
          </p:cNvCxnSpPr>
          <p:nvPr/>
        </p:nvCxnSpPr>
        <p:spPr>
          <a:xfrm flipV="1">
            <a:off x="10993570" y="1463718"/>
            <a:ext cx="0" cy="2878509"/>
          </a:xfrm>
          <a:prstGeom prst="straightConnector1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DCDF318-035A-D773-59C3-850B6F7FAB2E}"/>
              </a:ext>
            </a:extLst>
          </p:cNvPr>
          <p:cNvSpPr txBox="1"/>
          <p:nvPr/>
        </p:nvSpPr>
        <p:spPr>
          <a:xfrm>
            <a:off x="408942" y="5476731"/>
            <a:ext cx="56557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u="sng" dirty="0">
                <a:solidFill>
                  <a:srgbClr val="FF0000"/>
                </a:solidFill>
                <a:latin typeface="Berlin Sans FB" panose="020E0602020502020306" pitchFamily="34" charset="0"/>
              </a:rPr>
              <a:t>Power Gating Circuit With Dead lock </a:t>
            </a:r>
          </a:p>
        </p:txBody>
      </p:sp>
    </p:spTree>
    <p:extLst>
      <p:ext uri="{BB962C8B-B14F-4D97-AF65-F5344CB8AC3E}">
        <p14:creationId xmlns:p14="http://schemas.microsoft.com/office/powerpoint/2010/main" val="2895614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E5C1FE-0D41-B8DD-DC17-106C7E116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63201-A048-08EC-72A5-07594D2A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INDRODUCTION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6B6BC-8390-60EC-300B-523A9F7D3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In this work, a dead-lock verification circuit is designed to validate an input signal by checking it over four consecutive clock cycles. The circuit is implemented using an FSM-based digital logic structure built with D flip-flops. The complete design, simulation, and analysis were carried out in Cadence Virtuoso using the SCL 180 nm PDK. The functionality of the circuit is fully verified, and a complete custom layout has also been developed.</a:t>
            </a:r>
            <a:endParaRPr lang="en-IN" sz="2800" dirty="0">
              <a:solidFill>
                <a:schemeClr val="accent5">
                  <a:lumMod val="75000"/>
                </a:schemeClr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570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EB3E10-EEBA-8BC9-CD60-3C3A23BC8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B6A31-E101-150E-4880-E9D0197F2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THEORY &amp; WORKING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4B10612-031D-3B50-061E-EB119BA6B87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1911154"/>
            <a:ext cx="10493829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 The dead-lock circuit is designed using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4-state FSM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: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</a:b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Berlin Sans FB Demi" panose="020E0802020502020306" pitchFamily="34" charset="0"/>
              </a:rPr>
              <a:t>00 → 01 → 10 → 11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/>
              <a:latin typeface="Berlin Sans FB Demi" panose="020E0802020502020306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 Two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Berlin Sans FB Demi" panose="020E0802020502020306" pitchFamily="34" charset="0"/>
              </a:rPr>
              <a:t>D flip-flops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are used to generate these four states.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 The circuit checks whether the input stays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logic 1 for four consecutive   clock cycles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When all three nets (input , 2-bits state) become logic ‘1’, output =&gt; 1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 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For Reset two 2:1 mux (TG) is used with two flop to forcefully change the states from 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[11 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  <a:sym typeface="Wingdings" panose="05000000000000000000" pitchFamily="2" charset="2"/>
              </a:rPr>
              <a:t> 00].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/>
              <a:latin typeface="Berlin Sans FB Demi" panose="020E0802020502020306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Berlin Sans FB Demi" panose="020E0802020502020306" pitchFamily="34" charset="0"/>
              </a:rPr>
              <a:t> W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hen output become logic ‘1’ , it will off the clock across the flops to stop further state changes, which reduces power consumption and chance of error.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157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E75274-3DD0-8906-51B1-2F5B7DFA3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AC340-800E-9FB8-127C-D0E0EC108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6119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State Transition Table</a:t>
            </a:r>
            <a:endParaRPr lang="en-IN" sz="4000" dirty="0">
              <a:solidFill>
                <a:schemeClr val="bg2"/>
              </a:solidFill>
            </a:endParaRP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D4A83DD2-EA76-5948-6198-6E77E67CDF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9370124"/>
              </p:ext>
            </p:extLst>
          </p:nvPr>
        </p:nvGraphicFramePr>
        <p:xfrm>
          <a:off x="1595966" y="1913467"/>
          <a:ext cx="8729136" cy="4123269"/>
        </p:xfrm>
        <a:graphic>
          <a:graphicData uri="http://schemas.openxmlformats.org/drawingml/2006/table">
            <a:tbl>
              <a:tblPr/>
              <a:tblGrid>
                <a:gridCol w="2182284">
                  <a:extLst>
                    <a:ext uri="{9D8B030D-6E8A-4147-A177-3AD203B41FA5}">
                      <a16:colId xmlns:a16="http://schemas.microsoft.com/office/drawing/2014/main" val="3559888983"/>
                    </a:ext>
                  </a:extLst>
                </a:gridCol>
                <a:gridCol w="2182284">
                  <a:extLst>
                    <a:ext uri="{9D8B030D-6E8A-4147-A177-3AD203B41FA5}">
                      <a16:colId xmlns:a16="http://schemas.microsoft.com/office/drawing/2014/main" val="477921683"/>
                    </a:ext>
                  </a:extLst>
                </a:gridCol>
                <a:gridCol w="2182284">
                  <a:extLst>
                    <a:ext uri="{9D8B030D-6E8A-4147-A177-3AD203B41FA5}">
                      <a16:colId xmlns:a16="http://schemas.microsoft.com/office/drawing/2014/main" val="1302006280"/>
                    </a:ext>
                  </a:extLst>
                </a:gridCol>
                <a:gridCol w="2182284">
                  <a:extLst>
                    <a:ext uri="{9D8B030D-6E8A-4147-A177-3AD203B41FA5}">
                      <a16:colId xmlns:a16="http://schemas.microsoft.com/office/drawing/2014/main" val="4070311319"/>
                    </a:ext>
                  </a:extLst>
                </a:gridCol>
              </a:tblGrid>
              <a:tr h="4581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Present State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Input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Next</a:t>
                      </a:r>
                      <a:r>
                        <a:rPr lang="en-IN" sz="24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 </a:t>
                      </a:r>
                      <a:r>
                        <a:rPr lang="en-IN" sz="24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State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Output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4184470"/>
                  </a:ext>
                </a:extLst>
              </a:tr>
              <a:tr h="4581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00</a:t>
                      </a:r>
                      <a:endParaRPr lang="en-IN" sz="2400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Berlin Sans FB Demi" panose="020E0802020502020306" pitchFamily="34" charset="0"/>
                      </a:endParaRP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7635782"/>
                  </a:ext>
                </a:extLst>
              </a:tr>
              <a:tr h="4581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00</a:t>
                      </a:r>
                      <a:endParaRPr lang="en-IN" sz="2400">
                        <a:solidFill>
                          <a:schemeClr val="accent5">
                            <a:lumMod val="75000"/>
                          </a:schemeClr>
                        </a:solidFill>
                        <a:latin typeface="Berlin Sans FB Demi" panose="020E0802020502020306" pitchFamily="34" charset="0"/>
                      </a:endParaRP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01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2599190"/>
                  </a:ext>
                </a:extLst>
              </a:tr>
              <a:tr h="4581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01</a:t>
                      </a:r>
                      <a:endParaRPr lang="en-IN" sz="2400">
                        <a:solidFill>
                          <a:schemeClr val="accent5">
                            <a:lumMod val="75000"/>
                          </a:schemeClr>
                        </a:solidFill>
                        <a:latin typeface="Berlin Sans FB Demi" panose="020E0802020502020306" pitchFamily="34" charset="0"/>
                      </a:endParaRP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60375"/>
                  </a:ext>
                </a:extLst>
              </a:tr>
              <a:tr h="4581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01</a:t>
                      </a:r>
                      <a:endParaRPr lang="en-IN" sz="2400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Berlin Sans FB Demi" panose="020E0802020502020306" pitchFamily="34" charset="0"/>
                      </a:endParaRP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406927"/>
                  </a:ext>
                </a:extLst>
              </a:tr>
              <a:tr h="4581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10</a:t>
                      </a:r>
                      <a:endParaRPr lang="en-IN" sz="2400">
                        <a:solidFill>
                          <a:schemeClr val="accent5">
                            <a:lumMod val="75000"/>
                          </a:schemeClr>
                        </a:solidFill>
                        <a:latin typeface="Berlin Sans FB Demi" panose="020E0802020502020306" pitchFamily="34" charset="0"/>
                      </a:endParaRP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1955499"/>
                  </a:ext>
                </a:extLst>
              </a:tr>
              <a:tr h="4581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10</a:t>
                      </a:r>
                      <a:endParaRPr lang="en-IN" sz="2400">
                        <a:solidFill>
                          <a:schemeClr val="accent5">
                            <a:lumMod val="75000"/>
                          </a:schemeClr>
                        </a:solidFill>
                        <a:latin typeface="Berlin Sans FB Demi" panose="020E0802020502020306" pitchFamily="34" charset="0"/>
                      </a:endParaRP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11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425265"/>
                  </a:ext>
                </a:extLst>
              </a:tr>
              <a:tr h="4581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11</a:t>
                      </a:r>
                      <a:endParaRPr lang="en-IN" sz="2400">
                        <a:solidFill>
                          <a:schemeClr val="accent5">
                            <a:lumMod val="75000"/>
                          </a:schemeClr>
                        </a:solidFill>
                        <a:latin typeface="Berlin Sans FB Demi" panose="020E0802020502020306" pitchFamily="34" charset="0"/>
                      </a:endParaRP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0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11 (Locked)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645088"/>
                  </a:ext>
                </a:extLst>
              </a:tr>
              <a:tr h="4581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11</a:t>
                      </a:r>
                      <a:endParaRPr lang="en-IN" sz="2400">
                        <a:solidFill>
                          <a:schemeClr val="accent5">
                            <a:lumMod val="75000"/>
                          </a:schemeClr>
                        </a:solidFill>
                        <a:latin typeface="Berlin Sans FB Demi" panose="020E0802020502020306" pitchFamily="34" charset="0"/>
                      </a:endParaRP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11 (Locked)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Berlin Sans FB Demi" panose="020E0802020502020306" pitchFamily="34" charset="0"/>
                        </a:rPr>
                        <a:t>1</a:t>
                      </a:r>
                    </a:p>
                  </a:txBody>
                  <a:tcPr marL="12832" marR="12832" marT="6416" marB="64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9944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5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965B43-B360-7F70-1349-8450AA610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C4CEC-B698-6DC2-784E-E4F8A8C7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6119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Boolean Logic</a:t>
            </a:r>
            <a:endParaRPr lang="en-IN" sz="4000" dirty="0">
              <a:solidFill>
                <a:schemeClr val="bg2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1CCDBD-DBB4-C696-3EEE-67543A440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The First flop (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LSB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) with input (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D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+mj-lt"/>
              </a:rPr>
              <a:t>0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) and output (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Q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0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The Second flop (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MSB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) with input (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D1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) and output (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Q1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)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The output of Dead – lock is the 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AND (Q1, Q0), 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and of output of both D flop.</a:t>
            </a:r>
            <a:b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</a:b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        </a:t>
            </a:r>
            <a:r>
              <a:rPr lang="en-US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Out = (Q1 . Q0)</a:t>
            </a:r>
            <a:endParaRPr lang="en-US" altLang="en-US" sz="2400" dirty="0">
              <a:solidFill>
                <a:schemeClr val="accent6">
                  <a:lumMod val="60000"/>
                  <a:lumOff val="40000"/>
                </a:schemeClr>
              </a:solidFill>
              <a:latin typeface="Berlin Sans FB Demi" panose="020E0802020502020306" pitchFamily="34" charset="0"/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The input of LSB flop D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</a:rPr>
              <a:t>0</a:t>
            </a: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-: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          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D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0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 = (~Q0 . In ) + out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The input of MSB flop D1 -: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          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D1 = ((Q0  XOR  Q1) . In) + out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b="1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The Clock input -: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400" dirty="0">
                <a:solidFill>
                  <a:schemeClr val="accent5">
                    <a:lumMod val="75000"/>
                  </a:schemeClr>
                </a:solidFill>
                <a:latin typeface="Berlin Sans FB Demi" panose="020E0802020502020306" pitchFamily="34" charset="0"/>
              </a:rPr>
              <a:t>           </a:t>
            </a:r>
            <a:r>
              <a:rPr lang="en-US" altLang="en-US" sz="24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clk</a:t>
            </a:r>
            <a:r>
              <a:rPr lang="en-US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 = ~out . </a:t>
            </a:r>
            <a:r>
              <a:rPr lang="en-US" altLang="en-US" sz="24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CLK_in</a:t>
            </a:r>
            <a:endParaRPr lang="en-US" altLang="en-US" sz="2400" dirty="0">
              <a:solidFill>
                <a:schemeClr val="accent6">
                  <a:lumMod val="60000"/>
                  <a:lumOff val="40000"/>
                </a:schemeClr>
              </a:solidFill>
              <a:latin typeface="Berlin Sans FB Demi" panose="020E0802020502020306" pitchFamily="34" charset="0"/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endParaRPr lang="en-US" altLang="en-US" sz="2400" dirty="0">
              <a:solidFill>
                <a:schemeClr val="accent5">
                  <a:lumMod val="75000"/>
                </a:schemeClr>
              </a:solidFill>
              <a:latin typeface="Berlin Sans FB Demi" panose="020E0802020502020306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467555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{25B0A658-026B-40F4-90C4-3255B743D1E9}tf22712842_win32</Template>
  <TotalTime>187</TotalTime>
  <Words>872</Words>
  <Application>Microsoft Office PowerPoint</Application>
  <PresentationFormat>Widescreen</PresentationFormat>
  <Paragraphs>104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Berlin Sans FB</vt:lpstr>
      <vt:lpstr>Berlin Sans FB Demi</vt:lpstr>
      <vt:lpstr>Bookman Old Style</vt:lpstr>
      <vt:lpstr>Calibri</vt:lpstr>
      <vt:lpstr>Franklin Gothic Book</vt:lpstr>
      <vt:lpstr>Times New Roman</vt:lpstr>
      <vt:lpstr>Wingdings</vt:lpstr>
      <vt:lpstr>Custom</vt:lpstr>
      <vt:lpstr> -Prateek Gupta      (EC23B016)                        ECE   </vt:lpstr>
      <vt:lpstr>ABSTRACT</vt:lpstr>
      <vt:lpstr>What is the need of this circuit?</vt:lpstr>
      <vt:lpstr>PowerPoint Presentation</vt:lpstr>
      <vt:lpstr>PowerPoint Presentation</vt:lpstr>
      <vt:lpstr>INDRODUCTION</vt:lpstr>
      <vt:lpstr>THEORY &amp; WORKING</vt:lpstr>
      <vt:lpstr>State Transition Table</vt:lpstr>
      <vt:lpstr>Boolean Logic</vt:lpstr>
      <vt:lpstr>D-Flip Flop Design &amp; Layout</vt:lpstr>
      <vt:lpstr>PowerPoint Presentation</vt:lpstr>
      <vt:lpstr>Dead-Lock Design &amp; Layout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Prateek Gupta</dc:creator>
  <cp:lastModifiedBy>Prateek Gupta</cp:lastModifiedBy>
  <cp:revision>2</cp:revision>
  <dcterms:created xsi:type="dcterms:W3CDTF">2025-11-16T04:39:29Z</dcterms:created>
  <dcterms:modified xsi:type="dcterms:W3CDTF">2026-02-17T04:18:26Z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